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64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3" r:id="rId15"/>
  </p:sldIdLst>
  <p:sldSz cx="18288000" cy="10293350"/>
  <p:notesSz cx="18288000" cy="10293350"/>
  <p:embeddedFontLst>
    <p:embeddedFont>
      <p:font typeface="Cy" panose="02000000000000000000" pitchFamily="50" charset="0"/>
      <p:bold r:id="rId17"/>
    </p:embeddedFont>
    <p:embeddedFont>
      <p:font typeface="Cy Black" panose="02000000000000000000" pitchFamily="50" charset="0"/>
      <p:bold r:id="rId18"/>
    </p:embeddedFont>
    <p:embeddedFont>
      <p:font typeface="Cy ExtraBold" panose="02000000000000000000" pitchFamily="50" charset="0"/>
      <p:bold r:id="rId19"/>
    </p:embeddedFont>
    <p:embeddedFont>
      <p:font typeface="Cy SemiBold" panose="02000000000000000000" pitchFamily="50" charset="0"/>
      <p:bold r:id="rId20"/>
    </p:embeddedFont>
    <p:embeddedFont>
      <p:font typeface="Cy SemiLight" panose="02000000000000000000" pitchFamily="50" charset="0"/>
      <p:regular r:id="rId21"/>
    </p:embeddedFont>
    <p:embeddedFont>
      <p:font typeface="Poppins Bold" panose="00000800000000000000" pitchFamily="2" charset="0"/>
      <p:bold r:id="rId2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0F3"/>
    <a:srgbClr val="63549F"/>
    <a:srgbClr val="FF91E1"/>
    <a:srgbClr val="5DB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1AF5C-F0C9-47DC-8812-85631996616D}" v="81" dt="2025-11-13T08:34:59.143"/>
    <p1510:client id="{3897B084-D3EE-F264-7657-68F8480B9DE9}" v="279" dt="2025-11-13T08:46:39.4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4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3CFF-BA96-484E-9EF4-B1478D75EEF9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7463"/>
            <a:ext cx="6172200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3000"/>
            <a:ext cx="14630400" cy="4054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741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741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B6F8-F58A-4151-A8A0-D9DCF2FEF92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B6F8-F58A-4151-A8A0-D9DCF2FEF9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B6F8-F58A-4151-A8A0-D9DCF2FEF9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B6F8-F58A-4151-A8A0-D9DCF2FEF9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B6F8-F58A-4151-A8A0-D9DCF2FEF9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2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AB6F8-F58A-4151-A8A0-D9DCF2FEF9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5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png"/><Relationship Id="rId84" Type="http://schemas.openxmlformats.org/officeDocument/2006/relationships/image" Target="../media/image87.png"/><Relationship Id="rId138" Type="http://schemas.openxmlformats.org/officeDocument/2006/relationships/image" Target="../media/image141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53" Type="http://schemas.openxmlformats.org/officeDocument/2006/relationships/image" Target="../media/image56.png"/><Relationship Id="rId74" Type="http://schemas.openxmlformats.org/officeDocument/2006/relationships/image" Target="../media/image77.png"/><Relationship Id="rId128" Type="http://schemas.openxmlformats.org/officeDocument/2006/relationships/image" Target="../media/image131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139" Type="http://schemas.openxmlformats.org/officeDocument/2006/relationships/image" Target="../media/image142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59" Type="http://schemas.openxmlformats.org/officeDocument/2006/relationships/image" Target="../media/image62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40" Type="http://schemas.openxmlformats.org/officeDocument/2006/relationships/image" Target="../media/image143.png"/><Relationship Id="rId145" Type="http://schemas.openxmlformats.org/officeDocument/2006/relationships/image" Target="../media/image1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130" Type="http://schemas.openxmlformats.org/officeDocument/2006/relationships/image" Target="../media/image133.png"/><Relationship Id="rId135" Type="http://schemas.openxmlformats.org/officeDocument/2006/relationships/image" Target="../media/image138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141" Type="http://schemas.openxmlformats.org/officeDocument/2006/relationships/image" Target="../media/image144.png"/><Relationship Id="rId146" Type="http://schemas.openxmlformats.org/officeDocument/2006/relationships/image" Target="../media/image149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png"/><Relationship Id="rId136" Type="http://schemas.openxmlformats.org/officeDocument/2006/relationships/image" Target="../media/image139.pn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56" Type="http://schemas.openxmlformats.org/officeDocument/2006/relationships/image" Target="../media/image59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26" Type="http://schemas.openxmlformats.org/officeDocument/2006/relationships/image" Target="../media/image12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142" Type="http://schemas.openxmlformats.org/officeDocument/2006/relationships/image" Target="../media/image145.png"/><Relationship Id="rId3" Type="http://schemas.openxmlformats.org/officeDocument/2006/relationships/image" Target="../media/image6.png"/><Relationship Id="rId25" Type="http://schemas.openxmlformats.org/officeDocument/2006/relationships/image" Target="../media/image28.pn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116" Type="http://schemas.openxmlformats.org/officeDocument/2006/relationships/image" Target="../media/image119.png"/><Relationship Id="rId137" Type="http://schemas.openxmlformats.org/officeDocument/2006/relationships/image" Target="../media/image14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62" Type="http://schemas.openxmlformats.org/officeDocument/2006/relationships/image" Target="../media/image65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4.png"/><Relationship Id="rId132" Type="http://schemas.openxmlformats.org/officeDocument/2006/relationships/image" Target="../media/image135.pn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43" Type="http://schemas.openxmlformats.org/officeDocument/2006/relationships/image" Target="../media/image14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6" Type="http://schemas.openxmlformats.org/officeDocument/2006/relationships/image" Target="../media/image29.png"/><Relationship Id="rId47" Type="http://schemas.openxmlformats.org/officeDocument/2006/relationships/image" Target="../media/image50.png"/><Relationship Id="rId68" Type="http://schemas.openxmlformats.org/officeDocument/2006/relationships/image" Target="../media/image71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6" Type="http://schemas.openxmlformats.org/officeDocument/2006/relationships/image" Target="../media/image19.png"/><Relationship Id="rId37" Type="http://schemas.openxmlformats.org/officeDocument/2006/relationships/image" Target="../media/image40.png"/><Relationship Id="rId58" Type="http://schemas.openxmlformats.org/officeDocument/2006/relationships/image" Target="../media/image61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44" Type="http://schemas.openxmlformats.org/officeDocument/2006/relationships/image" Target="../media/image147.png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.png"/><Relationship Id="rId21" Type="http://schemas.openxmlformats.org/officeDocument/2006/relationships/image" Target="../media/image169.png"/><Relationship Id="rId42" Type="http://schemas.openxmlformats.org/officeDocument/2006/relationships/image" Target="../media/image190.png"/><Relationship Id="rId47" Type="http://schemas.openxmlformats.org/officeDocument/2006/relationships/image" Target="../media/image195.png"/><Relationship Id="rId63" Type="http://schemas.openxmlformats.org/officeDocument/2006/relationships/image" Target="../media/image211.png"/><Relationship Id="rId68" Type="http://schemas.openxmlformats.org/officeDocument/2006/relationships/image" Target="../media/image216.png"/><Relationship Id="rId84" Type="http://schemas.openxmlformats.org/officeDocument/2006/relationships/image" Target="../media/image232.png"/><Relationship Id="rId89" Type="http://schemas.openxmlformats.org/officeDocument/2006/relationships/image" Target="../media/image237.png"/><Relationship Id="rId16" Type="http://schemas.openxmlformats.org/officeDocument/2006/relationships/image" Target="../media/image164.png"/><Relationship Id="rId11" Type="http://schemas.openxmlformats.org/officeDocument/2006/relationships/image" Target="../media/image159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53" Type="http://schemas.openxmlformats.org/officeDocument/2006/relationships/image" Target="../media/image201.png"/><Relationship Id="rId58" Type="http://schemas.openxmlformats.org/officeDocument/2006/relationships/image" Target="../media/image206.png"/><Relationship Id="rId74" Type="http://schemas.openxmlformats.org/officeDocument/2006/relationships/image" Target="../media/image222.png"/><Relationship Id="rId79" Type="http://schemas.openxmlformats.org/officeDocument/2006/relationships/image" Target="../media/image227.png"/><Relationship Id="rId5" Type="http://schemas.openxmlformats.org/officeDocument/2006/relationships/image" Target="../media/image153.png"/><Relationship Id="rId90" Type="http://schemas.openxmlformats.org/officeDocument/2006/relationships/image" Target="../media/image238.png"/><Relationship Id="rId95" Type="http://schemas.openxmlformats.org/officeDocument/2006/relationships/image" Target="../media/image243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43" Type="http://schemas.openxmlformats.org/officeDocument/2006/relationships/image" Target="../media/image191.png"/><Relationship Id="rId48" Type="http://schemas.openxmlformats.org/officeDocument/2006/relationships/image" Target="../media/image196.png"/><Relationship Id="rId64" Type="http://schemas.openxmlformats.org/officeDocument/2006/relationships/image" Target="../media/image212.png"/><Relationship Id="rId69" Type="http://schemas.openxmlformats.org/officeDocument/2006/relationships/image" Target="../media/image217.png"/><Relationship Id="rId80" Type="http://schemas.openxmlformats.org/officeDocument/2006/relationships/image" Target="../media/image228.png"/><Relationship Id="rId85" Type="http://schemas.openxmlformats.org/officeDocument/2006/relationships/image" Target="../media/image233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46" Type="http://schemas.openxmlformats.org/officeDocument/2006/relationships/image" Target="../media/image194.png"/><Relationship Id="rId59" Type="http://schemas.openxmlformats.org/officeDocument/2006/relationships/image" Target="../media/image207.png"/><Relationship Id="rId67" Type="http://schemas.openxmlformats.org/officeDocument/2006/relationships/image" Target="../media/image215.png"/><Relationship Id="rId20" Type="http://schemas.openxmlformats.org/officeDocument/2006/relationships/image" Target="../media/image168.png"/><Relationship Id="rId41" Type="http://schemas.openxmlformats.org/officeDocument/2006/relationships/image" Target="../media/image189.png"/><Relationship Id="rId54" Type="http://schemas.openxmlformats.org/officeDocument/2006/relationships/image" Target="../media/image202.png"/><Relationship Id="rId62" Type="http://schemas.openxmlformats.org/officeDocument/2006/relationships/image" Target="../media/image210.png"/><Relationship Id="rId70" Type="http://schemas.openxmlformats.org/officeDocument/2006/relationships/image" Target="../media/image218.png"/><Relationship Id="rId75" Type="http://schemas.openxmlformats.org/officeDocument/2006/relationships/image" Target="../media/image223.png"/><Relationship Id="rId83" Type="http://schemas.openxmlformats.org/officeDocument/2006/relationships/image" Target="../media/image231.png"/><Relationship Id="rId88" Type="http://schemas.openxmlformats.org/officeDocument/2006/relationships/image" Target="../media/image236.png"/><Relationship Id="rId91" Type="http://schemas.openxmlformats.org/officeDocument/2006/relationships/image" Target="../media/image239.png"/><Relationship Id="rId96" Type="http://schemas.openxmlformats.org/officeDocument/2006/relationships/image" Target="../media/image2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4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49" Type="http://schemas.openxmlformats.org/officeDocument/2006/relationships/image" Target="../media/image197.png"/><Relationship Id="rId57" Type="http://schemas.openxmlformats.org/officeDocument/2006/relationships/image" Target="../media/image205.png"/><Relationship Id="rId10" Type="http://schemas.openxmlformats.org/officeDocument/2006/relationships/image" Target="../media/image158.png"/><Relationship Id="rId31" Type="http://schemas.openxmlformats.org/officeDocument/2006/relationships/image" Target="../media/image179.png"/><Relationship Id="rId44" Type="http://schemas.openxmlformats.org/officeDocument/2006/relationships/image" Target="../media/image192.png"/><Relationship Id="rId52" Type="http://schemas.openxmlformats.org/officeDocument/2006/relationships/image" Target="../media/image200.png"/><Relationship Id="rId60" Type="http://schemas.openxmlformats.org/officeDocument/2006/relationships/image" Target="../media/image208.png"/><Relationship Id="rId65" Type="http://schemas.openxmlformats.org/officeDocument/2006/relationships/image" Target="../media/image213.png"/><Relationship Id="rId73" Type="http://schemas.openxmlformats.org/officeDocument/2006/relationships/image" Target="../media/image221.png"/><Relationship Id="rId78" Type="http://schemas.openxmlformats.org/officeDocument/2006/relationships/image" Target="../media/image226.png"/><Relationship Id="rId81" Type="http://schemas.openxmlformats.org/officeDocument/2006/relationships/image" Target="../media/image229.png"/><Relationship Id="rId86" Type="http://schemas.openxmlformats.org/officeDocument/2006/relationships/image" Target="../media/image234.png"/><Relationship Id="rId94" Type="http://schemas.openxmlformats.org/officeDocument/2006/relationships/image" Target="../media/image242.png"/><Relationship Id="rId99" Type="http://schemas.openxmlformats.org/officeDocument/2006/relationships/image" Target="../media/image247.png"/><Relationship Id="rId101" Type="http://schemas.openxmlformats.org/officeDocument/2006/relationships/image" Target="../media/image249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9" Type="http://schemas.openxmlformats.org/officeDocument/2006/relationships/image" Target="../media/image187.png"/><Relationship Id="rId34" Type="http://schemas.openxmlformats.org/officeDocument/2006/relationships/image" Target="../media/image182.png"/><Relationship Id="rId50" Type="http://schemas.openxmlformats.org/officeDocument/2006/relationships/image" Target="../media/image198.png"/><Relationship Id="rId55" Type="http://schemas.openxmlformats.org/officeDocument/2006/relationships/image" Target="../media/image203.png"/><Relationship Id="rId76" Type="http://schemas.openxmlformats.org/officeDocument/2006/relationships/image" Target="../media/image224.png"/><Relationship Id="rId97" Type="http://schemas.openxmlformats.org/officeDocument/2006/relationships/image" Target="../media/image245.png"/><Relationship Id="rId7" Type="http://schemas.openxmlformats.org/officeDocument/2006/relationships/image" Target="../media/image155.png"/><Relationship Id="rId71" Type="http://schemas.openxmlformats.org/officeDocument/2006/relationships/image" Target="../media/image219.png"/><Relationship Id="rId92" Type="http://schemas.openxmlformats.org/officeDocument/2006/relationships/image" Target="../media/image240.png"/><Relationship Id="rId2" Type="http://schemas.openxmlformats.org/officeDocument/2006/relationships/image" Target="../media/image150.png"/><Relationship Id="rId29" Type="http://schemas.openxmlformats.org/officeDocument/2006/relationships/image" Target="../media/image177.png"/><Relationship Id="rId24" Type="http://schemas.openxmlformats.org/officeDocument/2006/relationships/image" Target="../media/image172.png"/><Relationship Id="rId40" Type="http://schemas.openxmlformats.org/officeDocument/2006/relationships/image" Target="../media/image188.png"/><Relationship Id="rId45" Type="http://schemas.openxmlformats.org/officeDocument/2006/relationships/image" Target="../media/image193.png"/><Relationship Id="rId66" Type="http://schemas.openxmlformats.org/officeDocument/2006/relationships/image" Target="../media/image214.png"/><Relationship Id="rId87" Type="http://schemas.openxmlformats.org/officeDocument/2006/relationships/image" Target="../media/image235.png"/><Relationship Id="rId61" Type="http://schemas.openxmlformats.org/officeDocument/2006/relationships/image" Target="../media/image209.png"/><Relationship Id="rId82" Type="http://schemas.openxmlformats.org/officeDocument/2006/relationships/image" Target="../media/image230.png"/><Relationship Id="rId19" Type="http://schemas.openxmlformats.org/officeDocument/2006/relationships/image" Target="../media/image167.png"/><Relationship Id="rId14" Type="http://schemas.openxmlformats.org/officeDocument/2006/relationships/image" Target="../media/image162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Relationship Id="rId56" Type="http://schemas.openxmlformats.org/officeDocument/2006/relationships/image" Target="../media/image204.png"/><Relationship Id="rId77" Type="http://schemas.openxmlformats.org/officeDocument/2006/relationships/image" Target="../media/image225.png"/><Relationship Id="rId100" Type="http://schemas.openxmlformats.org/officeDocument/2006/relationships/image" Target="../media/image248.png"/><Relationship Id="rId8" Type="http://schemas.openxmlformats.org/officeDocument/2006/relationships/image" Target="../media/image156.png"/><Relationship Id="rId51" Type="http://schemas.openxmlformats.org/officeDocument/2006/relationships/image" Target="../media/image199.png"/><Relationship Id="rId72" Type="http://schemas.openxmlformats.org/officeDocument/2006/relationships/image" Target="../media/image220.png"/><Relationship Id="rId93" Type="http://schemas.openxmlformats.org/officeDocument/2006/relationships/image" Target="../media/image241.png"/><Relationship Id="rId98" Type="http://schemas.openxmlformats.org/officeDocument/2006/relationships/image" Target="../media/image246.png"/><Relationship Id="rId3" Type="http://schemas.openxmlformats.org/officeDocument/2006/relationships/image" Target="../media/image151.png"/></Relationships>
</file>

<file path=ppt/slideLayouts/_rels/slideLayout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3.png"/><Relationship Id="rId21" Type="http://schemas.openxmlformats.org/officeDocument/2006/relationships/image" Target="../media/image268.png"/><Relationship Id="rId42" Type="http://schemas.openxmlformats.org/officeDocument/2006/relationships/image" Target="../media/image289.png"/><Relationship Id="rId47" Type="http://schemas.openxmlformats.org/officeDocument/2006/relationships/image" Target="../media/image294.png"/><Relationship Id="rId63" Type="http://schemas.openxmlformats.org/officeDocument/2006/relationships/image" Target="../media/image310.png"/><Relationship Id="rId68" Type="http://schemas.openxmlformats.org/officeDocument/2006/relationships/image" Target="../media/image315.png"/><Relationship Id="rId2" Type="http://schemas.openxmlformats.org/officeDocument/2006/relationships/image" Target="../media/image248.png"/><Relationship Id="rId16" Type="http://schemas.openxmlformats.org/officeDocument/2006/relationships/image" Target="../media/image263.png"/><Relationship Id="rId29" Type="http://schemas.openxmlformats.org/officeDocument/2006/relationships/image" Target="../media/image276.png"/><Relationship Id="rId11" Type="http://schemas.openxmlformats.org/officeDocument/2006/relationships/image" Target="../media/image258.png"/><Relationship Id="rId24" Type="http://schemas.openxmlformats.org/officeDocument/2006/relationships/image" Target="../media/image271.png"/><Relationship Id="rId32" Type="http://schemas.openxmlformats.org/officeDocument/2006/relationships/image" Target="../media/image279.png"/><Relationship Id="rId37" Type="http://schemas.openxmlformats.org/officeDocument/2006/relationships/image" Target="../media/image284.png"/><Relationship Id="rId40" Type="http://schemas.openxmlformats.org/officeDocument/2006/relationships/image" Target="../media/image287.png"/><Relationship Id="rId45" Type="http://schemas.openxmlformats.org/officeDocument/2006/relationships/image" Target="../media/image292.png"/><Relationship Id="rId53" Type="http://schemas.openxmlformats.org/officeDocument/2006/relationships/image" Target="../media/image300.png"/><Relationship Id="rId58" Type="http://schemas.openxmlformats.org/officeDocument/2006/relationships/image" Target="../media/image305.png"/><Relationship Id="rId66" Type="http://schemas.openxmlformats.org/officeDocument/2006/relationships/image" Target="../media/image313.png"/><Relationship Id="rId74" Type="http://schemas.openxmlformats.org/officeDocument/2006/relationships/image" Target="../media/image321.png"/><Relationship Id="rId5" Type="http://schemas.openxmlformats.org/officeDocument/2006/relationships/image" Target="../media/image252.png"/><Relationship Id="rId61" Type="http://schemas.openxmlformats.org/officeDocument/2006/relationships/image" Target="../media/image308.png"/><Relationship Id="rId19" Type="http://schemas.openxmlformats.org/officeDocument/2006/relationships/image" Target="../media/image266.png"/><Relationship Id="rId14" Type="http://schemas.openxmlformats.org/officeDocument/2006/relationships/image" Target="../media/image261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Relationship Id="rId35" Type="http://schemas.openxmlformats.org/officeDocument/2006/relationships/image" Target="../media/image282.png"/><Relationship Id="rId43" Type="http://schemas.openxmlformats.org/officeDocument/2006/relationships/image" Target="../media/image290.png"/><Relationship Id="rId48" Type="http://schemas.openxmlformats.org/officeDocument/2006/relationships/image" Target="../media/image295.png"/><Relationship Id="rId56" Type="http://schemas.openxmlformats.org/officeDocument/2006/relationships/image" Target="../media/image303.png"/><Relationship Id="rId64" Type="http://schemas.openxmlformats.org/officeDocument/2006/relationships/image" Target="../media/image311.png"/><Relationship Id="rId69" Type="http://schemas.openxmlformats.org/officeDocument/2006/relationships/image" Target="../media/image316.png"/><Relationship Id="rId8" Type="http://schemas.openxmlformats.org/officeDocument/2006/relationships/image" Target="../media/image255.png"/><Relationship Id="rId51" Type="http://schemas.openxmlformats.org/officeDocument/2006/relationships/image" Target="../media/image298.png"/><Relationship Id="rId72" Type="http://schemas.openxmlformats.org/officeDocument/2006/relationships/image" Target="../media/image319.png"/><Relationship Id="rId3" Type="http://schemas.openxmlformats.org/officeDocument/2006/relationships/image" Target="../media/image250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72.png"/><Relationship Id="rId33" Type="http://schemas.openxmlformats.org/officeDocument/2006/relationships/image" Target="../media/image280.png"/><Relationship Id="rId38" Type="http://schemas.openxmlformats.org/officeDocument/2006/relationships/image" Target="../media/image285.png"/><Relationship Id="rId46" Type="http://schemas.openxmlformats.org/officeDocument/2006/relationships/image" Target="../media/image293.png"/><Relationship Id="rId59" Type="http://schemas.openxmlformats.org/officeDocument/2006/relationships/image" Target="../media/image306.png"/><Relationship Id="rId67" Type="http://schemas.openxmlformats.org/officeDocument/2006/relationships/image" Target="../media/image314.png"/><Relationship Id="rId20" Type="http://schemas.openxmlformats.org/officeDocument/2006/relationships/image" Target="../media/image267.png"/><Relationship Id="rId41" Type="http://schemas.openxmlformats.org/officeDocument/2006/relationships/image" Target="../media/image288.png"/><Relationship Id="rId54" Type="http://schemas.openxmlformats.org/officeDocument/2006/relationships/image" Target="../media/image301.png"/><Relationship Id="rId62" Type="http://schemas.openxmlformats.org/officeDocument/2006/relationships/image" Target="../media/image309.png"/><Relationship Id="rId70" Type="http://schemas.openxmlformats.org/officeDocument/2006/relationships/image" Target="../media/image3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3.png"/><Relationship Id="rId15" Type="http://schemas.openxmlformats.org/officeDocument/2006/relationships/image" Target="../media/image262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36" Type="http://schemas.openxmlformats.org/officeDocument/2006/relationships/image" Target="../media/image283.png"/><Relationship Id="rId49" Type="http://schemas.openxmlformats.org/officeDocument/2006/relationships/image" Target="../media/image296.png"/><Relationship Id="rId57" Type="http://schemas.openxmlformats.org/officeDocument/2006/relationships/image" Target="../media/image304.png"/><Relationship Id="rId10" Type="http://schemas.openxmlformats.org/officeDocument/2006/relationships/image" Target="../media/image257.png"/><Relationship Id="rId31" Type="http://schemas.openxmlformats.org/officeDocument/2006/relationships/image" Target="../media/image278.png"/><Relationship Id="rId44" Type="http://schemas.openxmlformats.org/officeDocument/2006/relationships/image" Target="../media/image291.png"/><Relationship Id="rId52" Type="http://schemas.openxmlformats.org/officeDocument/2006/relationships/image" Target="../media/image299.png"/><Relationship Id="rId60" Type="http://schemas.openxmlformats.org/officeDocument/2006/relationships/image" Target="../media/image307.png"/><Relationship Id="rId65" Type="http://schemas.openxmlformats.org/officeDocument/2006/relationships/image" Target="../media/image312.png"/><Relationship Id="rId73" Type="http://schemas.openxmlformats.org/officeDocument/2006/relationships/image" Target="../media/image320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9" Type="http://schemas.openxmlformats.org/officeDocument/2006/relationships/image" Target="../media/image286.png"/><Relationship Id="rId34" Type="http://schemas.openxmlformats.org/officeDocument/2006/relationships/image" Target="../media/image281.png"/><Relationship Id="rId50" Type="http://schemas.openxmlformats.org/officeDocument/2006/relationships/image" Target="../media/image297.png"/><Relationship Id="rId55" Type="http://schemas.openxmlformats.org/officeDocument/2006/relationships/image" Target="../media/image302.png"/><Relationship Id="rId7" Type="http://schemas.openxmlformats.org/officeDocument/2006/relationships/image" Target="../media/image254.png"/><Relationship Id="rId71" Type="http://schemas.openxmlformats.org/officeDocument/2006/relationships/image" Target="../media/image318.png"/></Relationships>
</file>

<file path=ppt/slideLayouts/_rels/slideLayout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3.png"/><Relationship Id="rId21" Type="http://schemas.openxmlformats.org/officeDocument/2006/relationships/image" Target="../media/image268.png"/><Relationship Id="rId42" Type="http://schemas.openxmlformats.org/officeDocument/2006/relationships/image" Target="../media/image289.png"/><Relationship Id="rId47" Type="http://schemas.openxmlformats.org/officeDocument/2006/relationships/image" Target="../media/image294.png"/><Relationship Id="rId63" Type="http://schemas.openxmlformats.org/officeDocument/2006/relationships/image" Target="../media/image310.png"/><Relationship Id="rId68" Type="http://schemas.openxmlformats.org/officeDocument/2006/relationships/image" Target="../media/image315.png"/><Relationship Id="rId2" Type="http://schemas.openxmlformats.org/officeDocument/2006/relationships/image" Target="../media/image322.png"/><Relationship Id="rId16" Type="http://schemas.openxmlformats.org/officeDocument/2006/relationships/image" Target="../media/image263.png"/><Relationship Id="rId29" Type="http://schemas.openxmlformats.org/officeDocument/2006/relationships/image" Target="../media/image276.png"/><Relationship Id="rId11" Type="http://schemas.openxmlformats.org/officeDocument/2006/relationships/image" Target="../media/image258.png"/><Relationship Id="rId24" Type="http://schemas.openxmlformats.org/officeDocument/2006/relationships/image" Target="../media/image271.png"/><Relationship Id="rId32" Type="http://schemas.openxmlformats.org/officeDocument/2006/relationships/image" Target="../media/image279.png"/><Relationship Id="rId37" Type="http://schemas.openxmlformats.org/officeDocument/2006/relationships/image" Target="../media/image284.png"/><Relationship Id="rId40" Type="http://schemas.openxmlformats.org/officeDocument/2006/relationships/image" Target="../media/image287.png"/><Relationship Id="rId45" Type="http://schemas.openxmlformats.org/officeDocument/2006/relationships/image" Target="../media/image292.png"/><Relationship Id="rId53" Type="http://schemas.openxmlformats.org/officeDocument/2006/relationships/image" Target="../media/image300.png"/><Relationship Id="rId58" Type="http://schemas.openxmlformats.org/officeDocument/2006/relationships/image" Target="../media/image305.png"/><Relationship Id="rId66" Type="http://schemas.openxmlformats.org/officeDocument/2006/relationships/image" Target="../media/image313.png"/><Relationship Id="rId74" Type="http://schemas.openxmlformats.org/officeDocument/2006/relationships/image" Target="../media/image321.png"/><Relationship Id="rId5" Type="http://schemas.openxmlformats.org/officeDocument/2006/relationships/image" Target="../media/image252.png"/><Relationship Id="rId61" Type="http://schemas.openxmlformats.org/officeDocument/2006/relationships/image" Target="../media/image308.png"/><Relationship Id="rId19" Type="http://schemas.openxmlformats.org/officeDocument/2006/relationships/image" Target="../media/image266.png"/><Relationship Id="rId14" Type="http://schemas.openxmlformats.org/officeDocument/2006/relationships/image" Target="../media/image261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Relationship Id="rId35" Type="http://schemas.openxmlformats.org/officeDocument/2006/relationships/image" Target="../media/image282.png"/><Relationship Id="rId43" Type="http://schemas.openxmlformats.org/officeDocument/2006/relationships/image" Target="../media/image290.png"/><Relationship Id="rId48" Type="http://schemas.openxmlformats.org/officeDocument/2006/relationships/image" Target="../media/image295.png"/><Relationship Id="rId56" Type="http://schemas.openxmlformats.org/officeDocument/2006/relationships/image" Target="../media/image303.png"/><Relationship Id="rId64" Type="http://schemas.openxmlformats.org/officeDocument/2006/relationships/image" Target="../media/image311.png"/><Relationship Id="rId69" Type="http://schemas.openxmlformats.org/officeDocument/2006/relationships/image" Target="../media/image316.png"/><Relationship Id="rId8" Type="http://schemas.openxmlformats.org/officeDocument/2006/relationships/image" Target="../media/image255.png"/><Relationship Id="rId51" Type="http://schemas.openxmlformats.org/officeDocument/2006/relationships/image" Target="../media/image298.png"/><Relationship Id="rId72" Type="http://schemas.openxmlformats.org/officeDocument/2006/relationships/image" Target="../media/image319.png"/><Relationship Id="rId3" Type="http://schemas.openxmlformats.org/officeDocument/2006/relationships/image" Target="../media/image248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72.png"/><Relationship Id="rId33" Type="http://schemas.openxmlformats.org/officeDocument/2006/relationships/image" Target="../media/image280.png"/><Relationship Id="rId38" Type="http://schemas.openxmlformats.org/officeDocument/2006/relationships/image" Target="../media/image285.png"/><Relationship Id="rId46" Type="http://schemas.openxmlformats.org/officeDocument/2006/relationships/image" Target="../media/image293.png"/><Relationship Id="rId59" Type="http://schemas.openxmlformats.org/officeDocument/2006/relationships/image" Target="../media/image306.png"/><Relationship Id="rId67" Type="http://schemas.openxmlformats.org/officeDocument/2006/relationships/image" Target="../media/image314.png"/><Relationship Id="rId20" Type="http://schemas.openxmlformats.org/officeDocument/2006/relationships/image" Target="../media/image267.png"/><Relationship Id="rId41" Type="http://schemas.openxmlformats.org/officeDocument/2006/relationships/image" Target="../media/image288.png"/><Relationship Id="rId54" Type="http://schemas.openxmlformats.org/officeDocument/2006/relationships/image" Target="../media/image301.png"/><Relationship Id="rId62" Type="http://schemas.openxmlformats.org/officeDocument/2006/relationships/image" Target="../media/image309.png"/><Relationship Id="rId70" Type="http://schemas.openxmlformats.org/officeDocument/2006/relationships/image" Target="../media/image3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3.png"/><Relationship Id="rId15" Type="http://schemas.openxmlformats.org/officeDocument/2006/relationships/image" Target="../media/image262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36" Type="http://schemas.openxmlformats.org/officeDocument/2006/relationships/image" Target="../media/image283.png"/><Relationship Id="rId49" Type="http://schemas.openxmlformats.org/officeDocument/2006/relationships/image" Target="../media/image296.png"/><Relationship Id="rId57" Type="http://schemas.openxmlformats.org/officeDocument/2006/relationships/image" Target="../media/image304.png"/><Relationship Id="rId10" Type="http://schemas.openxmlformats.org/officeDocument/2006/relationships/image" Target="../media/image257.png"/><Relationship Id="rId31" Type="http://schemas.openxmlformats.org/officeDocument/2006/relationships/image" Target="../media/image278.png"/><Relationship Id="rId44" Type="http://schemas.openxmlformats.org/officeDocument/2006/relationships/image" Target="../media/image291.png"/><Relationship Id="rId52" Type="http://schemas.openxmlformats.org/officeDocument/2006/relationships/image" Target="../media/image299.png"/><Relationship Id="rId60" Type="http://schemas.openxmlformats.org/officeDocument/2006/relationships/image" Target="../media/image307.png"/><Relationship Id="rId65" Type="http://schemas.openxmlformats.org/officeDocument/2006/relationships/image" Target="../media/image312.png"/><Relationship Id="rId73" Type="http://schemas.openxmlformats.org/officeDocument/2006/relationships/image" Target="../media/image320.png"/><Relationship Id="rId4" Type="http://schemas.openxmlformats.org/officeDocument/2006/relationships/image" Target="../media/image250.png"/><Relationship Id="rId9" Type="http://schemas.openxmlformats.org/officeDocument/2006/relationships/image" Target="../media/image256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39" Type="http://schemas.openxmlformats.org/officeDocument/2006/relationships/image" Target="../media/image286.png"/><Relationship Id="rId34" Type="http://schemas.openxmlformats.org/officeDocument/2006/relationships/image" Target="../media/image281.png"/><Relationship Id="rId50" Type="http://schemas.openxmlformats.org/officeDocument/2006/relationships/image" Target="../media/image297.png"/><Relationship Id="rId55" Type="http://schemas.openxmlformats.org/officeDocument/2006/relationships/image" Target="../media/image302.png"/><Relationship Id="rId7" Type="http://schemas.openxmlformats.org/officeDocument/2006/relationships/image" Target="../media/image254.png"/><Relationship Id="rId71" Type="http://schemas.openxmlformats.org/officeDocument/2006/relationships/image" Target="../media/image318.png"/></Relationships>
</file>

<file path=ppt/slideLayouts/_rels/slideLayout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7.png"/><Relationship Id="rId21" Type="http://schemas.openxmlformats.org/officeDocument/2006/relationships/image" Target="../media/image342.png"/><Relationship Id="rId42" Type="http://schemas.openxmlformats.org/officeDocument/2006/relationships/image" Target="../media/image363.png"/><Relationship Id="rId47" Type="http://schemas.openxmlformats.org/officeDocument/2006/relationships/image" Target="../media/image368.png"/><Relationship Id="rId63" Type="http://schemas.openxmlformats.org/officeDocument/2006/relationships/image" Target="../media/image384.png"/><Relationship Id="rId68" Type="http://schemas.openxmlformats.org/officeDocument/2006/relationships/image" Target="../media/image389.png"/><Relationship Id="rId84" Type="http://schemas.openxmlformats.org/officeDocument/2006/relationships/image" Target="../media/image405.png"/><Relationship Id="rId89" Type="http://schemas.openxmlformats.org/officeDocument/2006/relationships/image" Target="../media/image410.png"/><Relationship Id="rId16" Type="http://schemas.openxmlformats.org/officeDocument/2006/relationships/image" Target="../media/image337.png"/><Relationship Id="rId11" Type="http://schemas.openxmlformats.org/officeDocument/2006/relationships/image" Target="../media/image332.png"/><Relationship Id="rId32" Type="http://schemas.openxmlformats.org/officeDocument/2006/relationships/image" Target="../media/image353.png"/><Relationship Id="rId37" Type="http://schemas.openxmlformats.org/officeDocument/2006/relationships/image" Target="../media/image358.png"/><Relationship Id="rId53" Type="http://schemas.openxmlformats.org/officeDocument/2006/relationships/image" Target="../media/image374.png"/><Relationship Id="rId58" Type="http://schemas.openxmlformats.org/officeDocument/2006/relationships/image" Target="../media/image379.png"/><Relationship Id="rId74" Type="http://schemas.openxmlformats.org/officeDocument/2006/relationships/image" Target="../media/image395.png"/><Relationship Id="rId79" Type="http://schemas.openxmlformats.org/officeDocument/2006/relationships/image" Target="../media/image400.png"/><Relationship Id="rId5" Type="http://schemas.openxmlformats.org/officeDocument/2006/relationships/image" Target="../media/image326.png"/><Relationship Id="rId90" Type="http://schemas.openxmlformats.org/officeDocument/2006/relationships/image" Target="../media/image411.png"/><Relationship Id="rId95" Type="http://schemas.openxmlformats.org/officeDocument/2006/relationships/image" Target="../media/image248.png"/><Relationship Id="rId22" Type="http://schemas.openxmlformats.org/officeDocument/2006/relationships/image" Target="../media/image343.png"/><Relationship Id="rId27" Type="http://schemas.openxmlformats.org/officeDocument/2006/relationships/image" Target="../media/image348.png"/><Relationship Id="rId43" Type="http://schemas.openxmlformats.org/officeDocument/2006/relationships/image" Target="../media/image364.png"/><Relationship Id="rId48" Type="http://schemas.openxmlformats.org/officeDocument/2006/relationships/image" Target="../media/image369.png"/><Relationship Id="rId64" Type="http://schemas.openxmlformats.org/officeDocument/2006/relationships/image" Target="../media/image385.png"/><Relationship Id="rId69" Type="http://schemas.openxmlformats.org/officeDocument/2006/relationships/image" Target="../media/image390.png"/><Relationship Id="rId8" Type="http://schemas.openxmlformats.org/officeDocument/2006/relationships/image" Target="../media/image329.png"/><Relationship Id="rId51" Type="http://schemas.openxmlformats.org/officeDocument/2006/relationships/image" Target="../media/image372.png"/><Relationship Id="rId72" Type="http://schemas.openxmlformats.org/officeDocument/2006/relationships/image" Target="../media/image393.png"/><Relationship Id="rId80" Type="http://schemas.openxmlformats.org/officeDocument/2006/relationships/image" Target="../media/image401.png"/><Relationship Id="rId85" Type="http://schemas.openxmlformats.org/officeDocument/2006/relationships/image" Target="../media/image406.png"/><Relationship Id="rId93" Type="http://schemas.openxmlformats.org/officeDocument/2006/relationships/image" Target="../media/image414.png"/><Relationship Id="rId3" Type="http://schemas.openxmlformats.org/officeDocument/2006/relationships/image" Target="../media/image324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5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59" Type="http://schemas.openxmlformats.org/officeDocument/2006/relationships/image" Target="../media/image380.png"/><Relationship Id="rId67" Type="http://schemas.openxmlformats.org/officeDocument/2006/relationships/image" Target="../media/image388.png"/><Relationship Id="rId20" Type="http://schemas.openxmlformats.org/officeDocument/2006/relationships/image" Target="../media/image341.png"/><Relationship Id="rId41" Type="http://schemas.openxmlformats.org/officeDocument/2006/relationships/image" Target="../media/image362.png"/><Relationship Id="rId54" Type="http://schemas.openxmlformats.org/officeDocument/2006/relationships/image" Target="../media/image375.png"/><Relationship Id="rId62" Type="http://schemas.openxmlformats.org/officeDocument/2006/relationships/image" Target="../media/image383.png"/><Relationship Id="rId70" Type="http://schemas.openxmlformats.org/officeDocument/2006/relationships/image" Target="../media/image391.png"/><Relationship Id="rId75" Type="http://schemas.openxmlformats.org/officeDocument/2006/relationships/image" Target="../media/image396.png"/><Relationship Id="rId83" Type="http://schemas.openxmlformats.org/officeDocument/2006/relationships/image" Target="../media/image404.png"/><Relationship Id="rId88" Type="http://schemas.openxmlformats.org/officeDocument/2006/relationships/image" Target="../media/image409.png"/><Relationship Id="rId91" Type="http://schemas.openxmlformats.org/officeDocument/2006/relationships/image" Target="../media/image412.png"/><Relationship Id="rId96" Type="http://schemas.openxmlformats.org/officeDocument/2006/relationships/image" Target="../media/image4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7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28" Type="http://schemas.openxmlformats.org/officeDocument/2006/relationships/image" Target="../media/image349.png"/><Relationship Id="rId36" Type="http://schemas.openxmlformats.org/officeDocument/2006/relationships/image" Target="../media/image357.png"/><Relationship Id="rId49" Type="http://schemas.openxmlformats.org/officeDocument/2006/relationships/image" Target="../media/image370.png"/><Relationship Id="rId57" Type="http://schemas.openxmlformats.org/officeDocument/2006/relationships/image" Target="../media/image378.png"/><Relationship Id="rId10" Type="http://schemas.openxmlformats.org/officeDocument/2006/relationships/image" Target="../media/image331.png"/><Relationship Id="rId31" Type="http://schemas.openxmlformats.org/officeDocument/2006/relationships/image" Target="../media/image352.png"/><Relationship Id="rId44" Type="http://schemas.openxmlformats.org/officeDocument/2006/relationships/image" Target="../media/image365.png"/><Relationship Id="rId52" Type="http://schemas.openxmlformats.org/officeDocument/2006/relationships/image" Target="../media/image373.png"/><Relationship Id="rId60" Type="http://schemas.openxmlformats.org/officeDocument/2006/relationships/image" Target="../media/image381.png"/><Relationship Id="rId65" Type="http://schemas.openxmlformats.org/officeDocument/2006/relationships/image" Target="../media/image386.png"/><Relationship Id="rId73" Type="http://schemas.openxmlformats.org/officeDocument/2006/relationships/image" Target="../media/image394.png"/><Relationship Id="rId78" Type="http://schemas.openxmlformats.org/officeDocument/2006/relationships/image" Target="../media/image399.png"/><Relationship Id="rId81" Type="http://schemas.openxmlformats.org/officeDocument/2006/relationships/image" Target="../media/image402.png"/><Relationship Id="rId86" Type="http://schemas.openxmlformats.org/officeDocument/2006/relationships/image" Target="../media/image407.png"/><Relationship Id="rId94" Type="http://schemas.openxmlformats.org/officeDocument/2006/relationships/image" Target="../media/image415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39" Type="http://schemas.openxmlformats.org/officeDocument/2006/relationships/image" Target="../media/image360.png"/><Relationship Id="rId34" Type="http://schemas.openxmlformats.org/officeDocument/2006/relationships/image" Target="../media/image355.png"/><Relationship Id="rId50" Type="http://schemas.openxmlformats.org/officeDocument/2006/relationships/image" Target="../media/image371.png"/><Relationship Id="rId55" Type="http://schemas.openxmlformats.org/officeDocument/2006/relationships/image" Target="../media/image376.png"/><Relationship Id="rId76" Type="http://schemas.openxmlformats.org/officeDocument/2006/relationships/image" Target="../media/image397.png"/><Relationship Id="rId7" Type="http://schemas.openxmlformats.org/officeDocument/2006/relationships/image" Target="../media/image328.png"/><Relationship Id="rId71" Type="http://schemas.openxmlformats.org/officeDocument/2006/relationships/image" Target="../media/image392.png"/><Relationship Id="rId92" Type="http://schemas.openxmlformats.org/officeDocument/2006/relationships/image" Target="../media/image413.png"/><Relationship Id="rId2" Type="http://schemas.openxmlformats.org/officeDocument/2006/relationships/image" Target="../media/image323.png"/><Relationship Id="rId29" Type="http://schemas.openxmlformats.org/officeDocument/2006/relationships/image" Target="../media/image350.png"/><Relationship Id="rId24" Type="http://schemas.openxmlformats.org/officeDocument/2006/relationships/image" Target="../media/image345.png"/><Relationship Id="rId40" Type="http://schemas.openxmlformats.org/officeDocument/2006/relationships/image" Target="../media/image361.png"/><Relationship Id="rId45" Type="http://schemas.openxmlformats.org/officeDocument/2006/relationships/image" Target="../media/image366.png"/><Relationship Id="rId66" Type="http://schemas.openxmlformats.org/officeDocument/2006/relationships/image" Target="../media/image387.png"/><Relationship Id="rId87" Type="http://schemas.openxmlformats.org/officeDocument/2006/relationships/image" Target="../media/image408.png"/><Relationship Id="rId61" Type="http://schemas.openxmlformats.org/officeDocument/2006/relationships/image" Target="../media/image382.png"/><Relationship Id="rId82" Type="http://schemas.openxmlformats.org/officeDocument/2006/relationships/image" Target="../media/image403.png"/><Relationship Id="rId19" Type="http://schemas.openxmlformats.org/officeDocument/2006/relationships/image" Target="../media/image340.png"/><Relationship Id="rId14" Type="http://schemas.openxmlformats.org/officeDocument/2006/relationships/image" Target="../media/image335.png"/><Relationship Id="rId30" Type="http://schemas.openxmlformats.org/officeDocument/2006/relationships/image" Target="../media/image351.png"/><Relationship Id="rId35" Type="http://schemas.openxmlformats.org/officeDocument/2006/relationships/image" Target="../media/image356.png"/><Relationship Id="rId56" Type="http://schemas.openxmlformats.org/officeDocument/2006/relationships/image" Target="../media/image377.png"/><Relationship Id="rId77" Type="http://schemas.openxmlformats.org/officeDocument/2006/relationships/image" Target="../media/image39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2">
            <a:extLst>
              <a:ext uri="{FF2B5EF4-FFF2-40B4-BE49-F238E27FC236}">
                <a16:creationId xmlns:a16="http://schemas.microsoft.com/office/drawing/2014/main" id="{59AF5E94-681E-B7D8-D788-07D3782536EA}"/>
              </a:ext>
            </a:extLst>
          </p:cNvPr>
          <p:cNvGrpSpPr/>
          <p:nvPr userDrawn="1"/>
        </p:nvGrpSpPr>
        <p:grpSpPr>
          <a:xfrm>
            <a:off x="0" y="0"/>
            <a:ext cx="18288000" cy="10288905"/>
            <a:chOff x="0" y="0"/>
            <a:chExt cx="18288000" cy="10288905"/>
          </a:xfrm>
        </p:grpSpPr>
        <p:pic>
          <p:nvPicPr>
            <p:cNvPr id="19" name="object 3">
              <a:extLst>
                <a:ext uri="{FF2B5EF4-FFF2-40B4-BE49-F238E27FC236}">
                  <a16:creationId xmlns:a16="http://schemas.microsoft.com/office/drawing/2014/main" id="{42039C3E-1814-7C2A-3AD6-65D4E276D4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8803"/>
            </a:xfrm>
            <a:prstGeom prst="rect">
              <a:avLst/>
            </a:prstGeom>
          </p:spPr>
        </p:pic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626699B9-2117-3CD3-D9FF-92F88C43065B}"/>
                </a:ext>
              </a:extLst>
            </p:cNvPr>
            <p:cNvSpPr/>
            <p:nvPr/>
          </p:nvSpPr>
          <p:spPr>
            <a:xfrm>
              <a:off x="360023" y="9"/>
              <a:ext cx="17928590" cy="3300095"/>
            </a:xfrm>
            <a:custGeom>
              <a:avLst/>
              <a:gdLst/>
              <a:ahLst/>
              <a:cxnLst/>
              <a:rect l="l" t="t" r="r" b="b"/>
              <a:pathLst>
                <a:path w="17928590" h="3300095">
                  <a:moveTo>
                    <a:pt x="17927980" y="0"/>
                  </a:moveTo>
                  <a:lnTo>
                    <a:pt x="0" y="0"/>
                  </a:lnTo>
                  <a:lnTo>
                    <a:pt x="4827752" y="2340889"/>
                  </a:lnTo>
                  <a:lnTo>
                    <a:pt x="17927980" y="3299891"/>
                  </a:lnTo>
                  <a:lnTo>
                    <a:pt x="17927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F7E6DD77-0564-0809-6300-F5A0EEEB2E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3541" y="2485187"/>
              <a:ext cx="10834459" cy="2042135"/>
            </a:xfrm>
            <a:prstGeom prst="rect">
              <a:avLst/>
            </a:prstGeom>
          </p:spPr>
        </p:pic>
      </p:grpSp>
      <p:grpSp>
        <p:nvGrpSpPr>
          <p:cNvPr id="13" name="object 8">
            <a:extLst>
              <a:ext uri="{FF2B5EF4-FFF2-40B4-BE49-F238E27FC236}">
                <a16:creationId xmlns:a16="http://schemas.microsoft.com/office/drawing/2014/main" id="{E687F788-ACE3-D13B-B5F6-1D6FCF60DA4B}"/>
              </a:ext>
            </a:extLst>
          </p:cNvPr>
          <p:cNvGrpSpPr/>
          <p:nvPr userDrawn="1"/>
        </p:nvGrpSpPr>
        <p:grpSpPr>
          <a:xfrm>
            <a:off x="0" y="417995"/>
            <a:ext cx="17602835" cy="9871075"/>
            <a:chOff x="0" y="417995"/>
            <a:chExt cx="17602835" cy="987107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3D7E8E15-CA6D-CC56-F91D-ED2C4EE2F335}"/>
                </a:ext>
              </a:extLst>
            </p:cNvPr>
            <p:cNvSpPr/>
            <p:nvPr/>
          </p:nvSpPr>
          <p:spPr>
            <a:xfrm>
              <a:off x="0" y="1296085"/>
              <a:ext cx="6696075" cy="8992870"/>
            </a:xfrm>
            <a:custGeom>
              <a:avLst/>
              <a:gdLst/>
              <a:ahLst/>
              <a:cxnLst/>
              <a:rect l="l" t="t" r="r" b="b"/>
              <a:pathLst>
                <a:path w="6696075" h="8992870">
                  <a:moveTo>
                    <a:pt x="91338" y="1365135"/>
                  </a:moveTo>
                  <a:lnTo>
                    <a:pt x="0" y="1273962"/>
                  </a:lnTo>
                  <a:lnTo>
                    <a:pt x="0" y="1458963"/>
                  </a:lnTo>
                  <a:lnTo>
                    <a:pt x="23533" y="1434223"/>
                  </a:lnTo>
                  <a:lnTo>
                    <a:pt x="57264" y="1399501"/>
                  </a:lnTo>
                  <a:lnTo>
                    <a:pt x="91338" y="1365135"/>
                  </a:lnTo>
                  <a:close/>
                </a:path>
                <a:path w="6696075" h="8992870">
                  <a:moveTo>
                    <a:pt x="716140" y="7333361"/>
                  </a:moveTo>
                  <a:lnTo>
                    <a:pt x="682091" y="7298957"/>
                  </a:lnTo>
                  <a:lnTo>
                    <a:pt x="648500" y="7264120"/>
                  </a:lnTo>
                  <a:lnTo>
                    <a:pt x="615340" y="7228853"/>
                  </a:lnTo>
                  <a:lnTo>
                    <a:pt x="582625" y="7193166"/>
                  </a:lnTo>
                  <a:lnTo>
                    <a:pt x="550379" y="7157059"/>
                  </a:lnTo>
                  <a:lnTo>
                    <a:pt x="518579" y="7120534"/>
                  </a:lnTo>
                  <a:lnTo>
                    <a:pt x="487248" y="7083615"/>
                  </a:lnTo>
                  <a:lnTo>
                    <a:pt x="456387" y="7046290"/>
                  </a:lnTo>
                  <a:lnTo>
                    <a:pt x="425983" y="7008558"/>
                  </a:lnTo>
                  <a:lnTo>
                    <a:pt x="396074" y="6970433"/>
                  </a:lnTo>
                  <a:lnTo>
                    <a:pt x="366636" y="6931927"/>
                  </a:lnTo>
                  <a:lnTo>
                    <a:pt x="337680" y="6893026"/>
                  </a:lnTo>
                  <a:lnTo>
                    <a:pt x="309219" y="6853758"/>
                  </a:lnTo>
                  <a:lnTo>
                    <a:pt x="281254" y="6814096"/>
                  </a:lnTo>
                  <a:lnTo>
                    <a:pt x="253784" y="6774078"/>
                  </a:lnTo>
                  <a:lnTo>
                    <a:pt x="226822" y="6733680"/>
                  </a:lnTo>
                  <a:lnTo>
                    <a:pt x="200355" y="6692925"/>
                  </a:lnTo>
                  <a:lnTo>
                    <a:pt x="174409" y="6651815"/>
                  </a:lnTo>
                  <a:lnTo>
                    <a:pt x="148983" y="6610350"/>
                  </a:lnTo>
                  <a:lnTo>
                    <a:pt x="124079" y="6568529"/>
                  </a:lnTo>
                  <a:lnTo>
                    <a:pt x="99695" y="6526365"/>
                  </a:lnTo>
                  <a:lnTo>
                    <a:pt x="75844" y="6483871"/>
                  </a:lnTo>
                  <a:lnTo>
                    <a:pt x="52527" y="6441033"/>
                  </a:lnTo>
                  <a:lnTo>
                    <a:pt x="29756" y="6397866"/>
                  </a:lnTo>
                  <a:lnTo>
                    <a:pt x="7518" y="6354369"/>
                  </a:lnTo>
                  <a:lnTo>
                    <a:pt x="0" y="6339167"/>
                  </a:lnTo>
                  <a:lnTo>
                    <a:pt x="0" y="7863052"/>
                  </a:lnTo>
                  <a:lnTo>
                    <a:pt x="23558" y="7887817"/>
                  </a:lnTo>
                  <a:lnTo>
                    <a:pt x="57289" y="7922539"/>
                  </a:lnTo>
                  <a:lnTo>
                    <a:pt x="91376" y="7956905"/>
                  </a:lnTo>
                  <a:lnTo>
                    <a:pt x="716140" y="7333361"/>
                  </a:lnTo>
                  <a:close/>
                </a:path>
                <a:path w="6696075" h="8992870">
                  <a:moveTo>
                    <a:pt x="6695999" y="7956905"/>
                  </a:moveTo>
                  <a:lnTo>
                    <a:pt x="5446484" y="6709829"/>
                  </a:lnTo>
                  <a:lnTo>
                    <a:pt x="5411940" y="6743738"/>
                  </a:lnTo>
                  <a:lnTo>
                    <a:pt x="5376837" y="6777075"/>
                  </a:lnTo>
                  <a:lnTo>
                    <a:pt x="5341175" y="6809829"/>
                  </a:lnTo>
                  <a:lnTo>
                    <a:pt x="5304968" y="6841985"/>
                  </a:lnTo>
                  <a:lnTo>
                    <a:pt x="5268226" y="6873557"/>
                  </a:lnTo>
                  <a:lnTo>
                    <a:pt x="5230952" y="6904507"/>
                  </a:lnTo>
                  <a:lnTo>
                    <a:pt x="5193169" y="6934860"/>
                  </a:lnTo>
                  <a:lnTo>
                    <a:pt x="5154854" y="6964591"/>
                  </a:lnTo>
                  <a:lnTo>
                    <a:pt x="5116042" y="6993687"/>
                  </a:lnTo>
                  <a:lnTo>
                    <a:pt x="5076723" y="7022147"/>
                  </a:lnTo>
                  <a:lnTo>
                    <a:pt x="5036921" y="7049960"/>
                  </a:lnTo>
                  <a:lnTo>
                    <a:pt x="4996637" y="7077126"/>
                  </a:lnTo>
                  <a:lnTo>
                    <a:pt x="4955870" y="7103631"/>
                  </a:lnTo>
                  <a:lnTo>
                    <a:pt x="4914633" y="7129475"/>
                  </a:lnTo>
                  <a:lnTo>
                    <a:pt x="4872939" y="7154646"/>
                  </a:lnTo>
                  <a:lnTo>
                    <a:pt x="4830788" y="7179119"/>
                  </a:lnTo>
                  <a:lnTo>
                    <a:pt x="4788192" y="7202919"/>
                  </a:lnTo>
                  <a:lnTo>
                    <a:pt x="4745164" y="7226020"/>
                  </a:lnTo>
                  <a:lnTo>
                    <a:pt x="4701705" y="7248411"/>
                  </a:lnTo>
                  <a:lnTo>
                    <a:pt x="4657814" y="7270089"/>
                  </a:lnTo>
                  <a:lnTo>
                    <a:pt x="4613516" y="7291044"/>
                  </a:lnTo>
                  <a:lnTo>
                    <a:pt x="4568812" y="7311276"/>
                  </a:lnTo>
                  <a:lnTo>
                    <a:pt x="4523714" y="7330770"/>
                  </a:lnTo>
                  <a:lnTo>
                    <a:pt x="4478210" y="7349515"/>
                  </a:lnTo>
                  <a:lnTo>
                    <a:pt x="4432325" y="7367524"/>
                  </a:lnTo>
                  <a:lnTo>
                    <a:pt x="4386072" y="7384758"/>
                  </a:lnTo>
                  <a:lnTo>
                    <a:pt x="4339450" y="7401242"/>
                  </a:lnTo>
                  <a:lnTo>
                    <a:pt x="4292460" y="7416940"/>
                  </a:lnTo>
                  <a:lnTo>
                    <a:pt x="4245114" y="7431862"/>
                  </a:lnTo>
                  <a:lnTo>
                    <a:pt x="4197426" y="7445984"/>
                  </a:lnTo>
                  <a:lnTo>
                    <a:pt x="4149407" y="7459319"/>
                  </a:lnTo>
                  <a:lnTo>
                    <a:pt x="4101046" y="7471854"/>
                  </a:lnTo>
                  <a:lnTo>
                    <a:pt x="4052379" y="7483564"/>
                  </a:lnTo>
                  <a:lnTo>
                    <a:pt x="4003383" y="7494460"/>
                  </a:lnTo>
                  <a:lnTo>
                    <a:pt x="3954081" y="7504531"/>
                  </a:lnTo>
                  <a:lnTo>
                    <a:pt x="3904488" y="7513764"/>
                  </a:lnTo>
                  <a:lnTo>
                    <a:pt x="3854589" y="7522146"/>
                  </a:lnTo>
                  <a:lnTo>
                    <a:pt x="3804412" y="7529690"/>
                  </a:lnTo>
                  <a:lnTo>
                    <a:pt x="3753967" y="7536370"/>
                  </a:lnTo>
                  <a:lnTo>
                    <a:pt x="3703243" y="7542187"/>
                  </a:lnTo>
                  <a:lnTo>
                    <a:pt x="3652253" y="7547127"/>
                  </a:lnTo>
                  <a:lnTo>
                    <a:pt x="3601021" y="7551191"/>
                  </a:lnTo>
                  <a:lnTo>
                    <a:pt x="3549535" y="7554366"/>
                  </a:lnTo>
                  <a:lnTo>
                    <a:pt x="3497821" y="7556640"/>
                  </a:lnTo>
                  <a:lnTo>
                    <a:pt x="3445865" y="7558011"/>
                  </a:lnTo>
                  <a:lnTo>
                    <a:pt x="3393694" y="7558468"/>
                  </a:lnTo>
                  <a:lnTo>
                    <a:pt x="3393694" y="8440280"/>
                  </a:lnTo>
                  <a:lnTo>
                    <a:pt x="3341497" y="8439925"/>
                  </a:lnTo>
                  <a:lnTo>
                    <a:pt x="3289465" y="8438871"/>
                  </a:lnTo>
                  <a:lnTo>
                    <a:pt x="3237611" y="8437118"/>
                  </a:lnTo>
                  <a:lnTo>
                    <a:pt x="3185934" y="8434680"/>
                  </a:lnTo>
                  <a:lnTo>
                    <a:pt x="3134436" y="8431555"/>
                  </a:lnTo>
                  <a:lnTo>
                    <a:pt x="3083128" y="8427745"/>
                  </a:lnTo>
                  <a:lnTo>
                    <a:pt x="3032010" y="8423262"/>
                  </a:lnTo>
                  <a:lnTo>
                    <a:pt x="2981096" y="8418106"/>
                  </a:lnTo>
                  <a:lnTo>
                    <a:pt x="2930385" y="8412277"/>
                  </a:lnTo>
                  <a:lnTo>
                    <a:pt x="2879877" y="8405774"/>
                  </a:lnTo>
                  <a:lnTo>
                    <a:pt x="2829572" y="8398624"/>
                  </a:lnTo>
                  <a:lnTo>
                    <a:pt x="2779484" y="8390814"/>
                  </a:lnTo>
                  <a:lnTo>
                    <a:pt x="2729611" y="8382355"/>
                  </a:lnTo>
                  <a:lnTo>
                    <a:pt x="2679979" y="8373250"/>
                  </a:lnTo>
                  <a:lnTo>
                    <a:pt x="2630563" y="8363496"/>
                  </a:lnTo>
                  <a:lnTo>
                    <a:pt x="2581376" y="8353107"/>
                  </a:lnTo>
                  <a:lnTo>
                    <a:pt x="2532430" y="8342096"/>
                  </a:lnTo>
                  <a:lnTo>
                    <a:pt x="2483726" y="8330438"/>
                  </a:lnTo>
                  <a:lnTo>
                    <a:pt x="2435263" y="8318170"/>
                  </a:lnTo>
                  <a:lnTo>
                    <a:pt x="2387066" y="8305279"/>
                  </a:lnTo>
                  <a:lnTo>
                    <a:pt x="2339111" y="8291779"/>
                  </a:lnTo>
                  <a:lnTo>
                    <a:pt x="2291423" y="8277657"/>
                  </a:lnTo>
                  <a:lnTo>
                    <a:pt x="2243988" y="8262937"/>
                  </a:lnTo>
                  <a:lnTo>
                    <a:pt x="2196833" y="8247608"/>
                  </a:lnTo>
                  <a:lnTo>
                    <a:pt x="2149945" y="8231695"/>
                  </a:lnTo>
                  <a:lnTo>
                    <a:pt x="2103335" y="8215173"/>
                  </a:lnTo>
                  <a:lnTo>
                    <a:pt x="2057006" y="8198078"/>
                  </a:lnTo>
                  <a:lnTo>
                    <a:pt x="2010968" y="8180387"/>
                  </a:lnTo>
                  <a:lnTo>
                    <a:pt x="1965223" y="8162125"/>
                  </a:lnTo>
                  <a:lnTo>
                    <a:pt x="1919770" y="8143291"/>
                  </a:lnTo>
                  <a:lnTo>
                    <a:pt x="1874621" y="8123885"/>
                  </a:lnTo>
                  <a:lnTo>
                    <a:pt x="1829777" y="8103908"/>
                  </a:lnTo>
                  <a:lnTo>
                    <a:pt x="1785239" y="8083372"/>
                  </a:lnTo>
                  <a:lnTo>
                    <a:pt x="1741017" y="8062277"/>
                  </a:lnTo>
                  <a:lnTo>
                    <a:pt x="1697113" y="8040637"/>
                  </a:lnTo>
                  <a:lnTo>
                    <a:pt x="1653527" y="8018450"/>
                  </a:lnTo>
                  <a:lnTo>
                    <a:pt x="1610271" y="7995717"/>
                  </a:lnTo>
                  <a:lnTo>
                    <a:pt x="1567345" y="7972450"/>
                  </a:lnTo>
                  <a:lnTo>
                    <a:pt x="1524762" y="7948638"/>
                  </a:lnTo>
                  <a:lnTo>
                    <a:pt x="1482521" y="7924305"/>
                  </a:lnTo>
                  <a:lnTo>
                    <a:pt x="1440624" y="7899451"/>
                  </a:lnTo>
                  <a:lnTo>
                    <a:pt x="1399070" y="7874063"/>
                  </a:lnTo>
                  <a:lnTo>
                    <a:pt x="1357871" y="7848168"/>
                  </a:lnTo>
                  <a:lnTo>
                    <a:pt x="1317040" y="7821765"/>
                  </a:lnTo>
                  <a:lnTo>
                    <a:pt x="1276565" y="7794853"/>
                  </a:lnTo>
                  <a:lnTo>
                    <a:pt x="1236459" y="7767434"/>
                  </a:lnTo>
                  <a:lnTo>
                    <a:pt x="1196733" y="7739520"/>
                  </a:lnTo>
                  <a:lnTo>
                    <a:pt x="1157376" y="7711110"/>
                  </a:lnTo>
                  <a:lnTo>
                    <a:pt x="1118400" y="7682217"/>
                  </a:lnTo>
                  <a:lnTo>
                    <a:pt x="1079817" y="7652829"/>
                  </a:lnTo>
                  <a:lnTo>
                    <a:pt x="1041615" y="7622972"/>
                  </a:lnTo>
                  <a:lnTo>
                    <a:pt x="1003808" y="7592631"/>
                  </a:lnTo>
                  <a:lnTo>
                    <a:pt x="966406" y="7561821"/>
                  </a:lnTo>
                  <a:lnTo>
                    <a:pt x="929411" y="7530554"/>
                  </a:lnTo>
                  <a:lnTo>
                    <a:pt x="892822" y="7498816"/>
                  </a:lnTo>
                  <a:lnTo>
                    <a:pt x="856640" y="7466622"/>
                  </a:lnTo>
                  <a:lnTo>
                    <a:pt x="820889" y="7433983"/>
                  </a:lnTo>
                  <a:lnTo>
                    <a:pt x="785545" y="7400887"/>
                  </a:lnTo>
                  <a:lnTo>
                    <a:pt x="750646" y="7367346"/>
                  </a:lnTo>
                  <a:lnTo>
                    <a:pt x="716165" y="7333374"/>
                  </a:lnTo>
                  <a:lnTo>
                    <a:pt x="91401" y="7956918"/>
                  </a:lnTo>
                  <a:lnTo>
                    <a:pt x="125831" y="7990929"/>
                  </a:lnTo>
                  <a:lnTo>
                    <a:pt x="160629" y="8024596"/>
                  </a:lnTo>
                  <a:lnTo>
                    <a:pt x="195757" y="8057896"/>
                  </a:lnTo>
                  <a:lnTo>
                    <a:pt x="231241" y="8090840"/>
                  </a:lnTo>
                  <a:lnTo>
                    <a:pt x="267055" y="8123415"/>
                  </a:lnTo>
                  <a:lnTo>
                    <a:pt x="303225" y="8155635"/>
                  </a:lnTo>
                  <a:lnTo>
                    <a:pt x="339712" y="8187474"/>
                  </a:lnTo>
                  <a:lnTo>
                    <a:pt x="376542" y="8218945"/>
                  </a:lnTo>
                  <a:lnTo>
                    <a:pt x="413702" y="8250034"/>
                  </a:lnTo>
                  <a:lnTo>
                    <a:pt x="451180" y="8280743"/>
                  </a:lnTo>
                  <a:lnTo>
                    <a:pt x="488988" y="8311070"/>
                  </a:lnTo>
                  <a:lnTo>
                    <a:pt x="527113" y="8341017"/>
                  </a:lnTo>
                  <a:lnTo>
                    <a:pt x="565556" y="8370570"/>
                  </a:lnTo>
                  <a:lnTo>
                    <a:pt x="604316" y="8399742"/>
                  </a:lnTo>
                  <a:lnTo>
                    <a:pt x="643394" y="8428507"/>
                  </a:lnTo>
                  <a:lnTo>
                    <a:pt x="682777" y="8456879"/>
                  </a:lnTo>
                  <a:lnTo>
                    <a:pt x="722464" y="8484857"/>
                  </a:lnTo>
                  <a:lnTo>
                    <a:pt x="762444" y="8512429"/>
                  </a:lnTo>
                  <a:lnTo>
                    <a:pt x="802741" y="8539594"/>
                  </a:lnTo>
                  <a:lnTo>
                    <a:pt x="843330" y="8566353"/>
                  </a:lnTo>
                  <a:lnTo>
                    <a:pt x="884212" y="8592693"/>
                  </a:lnTo>
                  <a:lnTo>
                    <a:pt x="925372" y="8618626"/>
                  </a:lnTo>
                  <a:lnTo>
                    <a:pt x="966838" y="8644141"/>
                  </a:lnTo>
                  <a:lnTo>
                    <a:pt x="1008583" y="8669236"/>
                  </a:lnTo>
                  <a:lnTo>
                    <a:pt x="1050607" y="8693899"/>
                  </a:lnTo>
                  <a:lnTo>
                    <a:pt x="1092911" y="8718144"/>
                  </a:lnTo>
                  <a:lnTo>
                    <a:pt x="1135494" y="8741956"/>
                  </a:lnTo>
                  <a:lnTo>
                    <a:pt x="1178344" y="8765337"/>
                  </a:lnTo>
                  <a:lnTo>
                    <a:pt x="1221473" y="8788286"/>
                  </a:lnTo>
                  <a:lnTo>
                    <a:pt x="1264869" y="8810790"/>
                  </a:lnTo>
                  <a:lnTo>
                    <a:pt x="1308519" y="8832850"/>
                  </a:lnTo>
                  <a:lnTo>
                    <a:pt x="1352448" y="8854478"/>
                  </a:lnTo>
                  <a:lnTo>
                    <a:pt x="1396619" y="8875649"/>
                  </a:lnTo>
                  <a:lnTo>
                    <a:pt x="1441056" y="8896375"/>
                  </a:lnTo>
                  <a:lnTo>
                    <a:pt x="1485734" y="8916645"/>
                  </a:lnTo>
                  <a:lnTo>
                    <a:pt x="1530667" y="8936457"/>
                  </a:lnTo>
                  <a:lnTo>
                    <a:pt x="1575854" y="8955811"/>
                  </a:lnTo>
                  <a:lnTo>
                    <a:pt x="1621269" y="8974696"/>
                  </a:lnTo>
                  <a:lnTo>
                    <a:pt x="1665935" y="8992718"/>
                  </a:lnTo>
                  <a:lnTo>
                    <a:pt x="5121440" y="8992718"/>
                  </a:lnTo>
                  <a:lnTo>
                    <a:pt x="5166106" y="8974696"/>
                  </a:lnTo>
                  <a:lnTo>
                    <a:pt x="5211521" y="8955811"/>
                  </a:lnTo>
                  <a:lnTo>
                    <a:pt x="5256708" y="8936457"/>
                  </a:lnTo>
                  <a:lnTo>
                    <a:pt x="5301640" y="8916645"/>
                  </a:lnTo>
                  <a:lnTo>
                    <a:pt x="5346319" y="8896363"/>
                  </a:lnTo>
                  <a:lnTo>
                    <a:pt x="5390756" y="8875649"/>
                  </a:lnTo>
                  <a:lnTo>
                    <a:pt x="5434939" y="8854478"/>
                  </a:lnTo>
                  <a:lnTo>
                    <a:pt x="5478856" y="8832850"/>
                  </a:lnTo>
                  <a:lnTo>
                    <a:pt x="5522506" y="8810790"/>
                  </a:lnTo>
                  <a:lnTo>
                    <a:pt x="5565902" y="8788286"/>
                  </a:lnTo>
                  <a:lnTo>
                    <a:pt x="5609031" y="8765337"/>
                  </a:lnTo>
                  <a:lnTo>
                    <a:pt x="5651881" y="8741956"/>
                  </a:lnTo>
                  <a:lnTo>
                    <a:pt x="5694464" y="8718144"/>
                  </a:lnTo>
                  <a:lnTo>
                    <a:pt x="5736768" y="8693899"/>
                  </a:lnTo>
                  <a:lnTo>
                    <a:pt x="5778792" y="8669236"/>
                  </a:lnTo>
                  <a:lnTo>
                    <a:pt x="5820537" y="8644141"/>
                  </a:lnTo>
                  <a:lnTo>
                    <a:pt x="5862002" y="8618626"/>
                  </a:lnTo>
                  <a:lnTo>
                    <a:pt x="5903176" y="8592693"/>
                  </a:lnTo>
                  <a:lnTo>
                    <a:pt x="5944057" y="8566353"/>
                  </a:lnTo>
                  <a:lnTo>
                    <a:pt x="5984646" y="8539594"/>
                  </a:lnTo>
                  <a:lnTo>
                    <a:pt x="6024931" y="8512429"/>
                  </a:lnTo>
                  <a:lnTo>
                    <a:pt x="6064923" y="8484857"/>
                  </a:lnTo>
                  <a:lnTo>
                    <a:pt x="6104610" y="8456879"/>
                  </a:lnTo>
                  <a:lnTo>
                    <a:pt x="6143993" y="8428507"/>
                  </a:lnTo>
                  <a:lnTo>
                    <a:pt x="6183058" y="8399729"/>
                  </a:lnTo>
                  <a:lnTo>
                    <a:pt x="6221819" y="8370570"/>
                  </a:lnTo>
                  <a:lnTo>
                    <a:pt x="6260274" y="8341004"/>
                  </a:lnTo>
                  <a:lnTo>
                    <a:pt x="6298400" y="8311058"/>
                  </a:lnTo>
                  <a:lnTo>
                    <a:pt x="6336208" y="8280730"/>
                  </a:lnTo>
                  <a:lnTo>
                    <a:pt x="6373685" y="8250021"/>
                  </a:lnTo>
                  <a:lnTo>
                    <a:pt x="6410846" y="8218932"/>
                  </a:lnTo>
                  <a:lnTo>
                    <a:pt x="6447676" y="8187461"/>
                  </a:lnTo>
                  <a:lnTo>
                    <a:pt x="6484175" y="8155622"/>
                  </a:lnTo>
                  <a:lnTo>
                    <a:pt x="6520332" y="8123415"/>
                  </a:lnTo>
                  <a:lnTo>
                    <a:pt x="6556159" y="8090827"/>
                  </a:lnTo>
                  <a:lnTo>
                    <a:pt x="6591630" y="8057883"/>
                  </a:lnTo>
                  <a:lnTo>
                    <a:pt x="6626771" y="8024584"/>
                  </a:lnTo>
                  <a:lnTo>
                    <a:pt x="6661556" y="7990916"/>
                  </a:lnTo>
                  <a:lnTo>
                    <a:pt x="6695999" y="7956905"/>
                  </a:lnTo>
                  <a:close/>
                </a:path>
                <a:path w="6696075" h="8992870">
                  <a:moveTo>
                    <a:pt x="6695999" y="1365186"/>
                  </a:moveTo>
                  <a:lnTo>
                    <a:pt x="6661556" y="1331163"/>
                  </a:lnTo>
                  <a:lnTo>
                    <a:pt x="6626771" y="1297508"/>
                  </a:lnTo>
                  <a:lnTo>
                    <a:pt x="6591630" y="1264196"/>
                  </a:lnTo>
                  <a:lnTo>
                    <a:pt x="6556159" y="1231265"/>
                  </a:lnTo>
                  <a:lnTo>
                    <a:pt x="6520332" y="1198676"/>
                  </a:lnTo>
                  <a:lnTo>
                    <a:pt x="6484175" y="1166469"/>
                  </a:lnTo>
                  <a:lnTo>
                    <a:pt x="6447676" y="1134630"/>
                  </a:lnTo>
                  <a:lnTo>
                    <a:pt x="6410846" y="1103160"/>
                  </a:lnTo>
                  <a:lnTo>
                    <a:pt x="6373698" y="1072070"/>
                  </a:lnTo>
                  <a:lnTo>
                    <a:pt x="6336208" y="1041361"/>
                  </a:lnTo>
                  <a:lnTo>
                    <a:pt x="6298400" y="1011034"/>
                  </a:lnTo>
                  <a:lnTo>
                    <a:pt x="6260274" y="981087"/>
                  </a:lnTo>
                  <a:lnTo>
                    <a:pt x="6221831" y="951534"/>
                  </a:lnTo>
                  <a:lnTo>
                    <a:pt x="6183071" y="922362"/>
                  </a:lnTo>
                  <a:lnTo>
                    <a:pt x="6143993" y="893597"/>
                  </a:lnTo>
                  <a:lnTo>
                    <a:pt x="6104610" y="865212"/>
                  </a:lnTo>
                  <a:lnTo>
                    <a:pt x="6064923" y="837247"/>
                  </a:lnTo>
                  <a:lnTo>
                    <a:pt x="6024943" y="809675"/>
                  </a:lnTo>
                  <a:lnTo>
                    <a:pt x="5984646" y="782510"/>
                  </a:lnTo>
                  <a:lnTo>
                    <a:pt x="5944057" y="755751"/>
                  </a:lnTo>
                  <a:lnTo>
                    <a:pt x="5903176" y="729399"/>
                  </a:lnTo>
                  <a:lnTo>
                    <a:pt x="5862015" y="703465"/>
                  </a:lnTo>
                  <a:lnTo>
                    <a:pt x="5820549" y="677964"/>
                  </a:lnTo>
                  <a:lnTo>
                    <a:pt x="5778805" y="652868"/>
                  </a:lnTo>
                  <a:lnTo>
                    <a:pt x="5736780" y="628192"/>
                  </a:lnTo>
                  <a:lnTo>
                    <a:pt x="5694477" y="603961"/>
                  </a:lnTo>
                  <a:lnTo>
                    <a:pt x="5651893" y="580148"/>
                  </a:lnTo>
                  <a:lnTo>
                    <a:pt x="5609031" y="556768"/>
                  </a:lnTo>
                  <a:lnTo>
                    <a:pt x="5565914" y="533819"/>
                  </a:lnTo>
                  <a:lnTo>
                    <a:pt x="5522519" y="511314"/>
                  </a:lnTo>
                  <a:lnTo>
                    <a:pt x="5478856" y="489242"/>
                  </a:lnTo>
                  <a:lnTo>
                    <a:pt x="5434939" y="467626"/>
                  </a:lnTo>
                  <a:lnTo>
                    <a:pt x="5390769" y="446455"/>
                  </a:lnTo>
                  <a:lnTo>
                    <a:pt x="5346331" y="425729"/>
                  </a:lnTo>
                  <a:lnTo>
                    <a:pt x="5301653" y="405460"/>
                  </a:lnTo>
                  <a:lnTo>
                    <a:pt x="5256720" y="385648"/>
                  </a:lnTo>
                  <a:lnTo>
                    <a:pt x="5211534" y="366293"/>
                  </a:lnTo>
                  <a:lnTo>
                    <a:pt x="5166106" y="347395"/>
                  </a:lnTo>
                  <a:lnTo>
                    <a:pt x="5120449" y="328968"/>
                  </a:lnTo>
                  <a:lnTo>
                    <a:pt x="5074551" y="311010"/>
                  </a:lnTo>
                  <a:lnTo>
                    <a:pt x="5028412" y="293522"/>
                  </a:lnTo>
                  <a:lnTo>
                    <a:pt x="4982045" y="276504"/>
                  </a:lnTo>
                  <a:lnTo>
                    <a:pt x="4935448" y="259969"/>
                  </a:lnTo>
                  <a:lnTo>
                    <a:pt x="4888623" y="243916"/>
                  </a:lnTo>
                  <a:lnTo>
                    <a:pt x="4841570" y="228333"/>
                  </a:lnTo>
                  <a:lnTo>
                    <a:pt x="4794313" y="213245"/>
                  </a:lnTo>
                  <a:lnTo>
                    <a:pt x="4746828" y="198653"/>
                  </a:lnTo>
                  <a:lnTo>
                    <a:pt x="4699127" y="184543"/>
                  </a:lnTo>
                  <a:lnTo>
                    <a:pt x="4651222" y="170929"/>
                  </a:lnTo>
                  <a:lnTo>
                    <a:pt x="4603115" y="157810"/>
                  </a:lnTo>
                  <a:lnTo>
                    <a:pt x="4554791" y="145199"/>
                  </a:lnTo>
                  <a:lnTo>
                    <a:pt x="4506265" y="133083"/>
                  </a:lnTo>
                  <a:lnTo>
                    <a:pt x="4457547" y="121475"/>
                  </a:lnTo>
                  <a:lnTo>
                    <a:pt x="4408627" y="110375"/>
                  </a:lnTo>
                  <a:lnTo>
                    <a:pt x="4359516" y="99796"/>
                  </a:lnTo>
                  <a:lnTo>
                    <a:pt x="4310227" y="89725"/>
                  </a:lnTo>
                  <a:lnTo>
                    <a:pt x="4260735" y="80175"/>
                  </a:lnTo>
                  <a:lnTo>
                    <a:pt x="4211066" y="71145"/>
                  </a:lnTo>
                  <a:lnTo>
                    <a:pt x="4161205" y="62649"/>
                  </a:lnTo>
                  <a:lnTo>
                    <a:pt x="4111180" y="54660"/>
                  </a:lnTo>
                  <a:lnTo>
                    <a:pt x="4060977" y="47218"/>
                  </a:lnTo>
                  <a:lnTo>
                    <a:pt x="4010596" y="40309"/>
                  </a:lnTo>
                  <a:lnTo>
                    <a:pt x="3960050" y="33921"/>
                  </a:lnTo>
                  <a:lnTo>
                    <a:pt x="3909339" y="28092"/>
                  </a:lnTo>
                  <a:lnTo>
                    <a:pt x="3858450" y="22796"/>
                  </a:lnTo>
                  <a:lnTo>
                    <a:pt x="3807422" y="18034"/>
                  </a:lnTo>
                  <a:lnTo>
                    <a:pt x="3756215" y="13830"/>
                  </a:lnTo>
                  <a:lnTo>
                    <a:pt x="3704869" y="10185"/>
                  </a:lnTo>
                  <a:lnTo>
                    <a:pt x="3653371" y="7086"/>
                  </a:lnTo>
                  <a:lnTo>
                    <a:pt x="3601720" y="4546"/>
                  </a:lnTo>
                  <a:lnTo>
                    <a:pt x="3549929" y="2565"/>
                  </a:lnTo>
                  <a:lnTo>
                    <a:pt x="3497986" y="1143"/>
                  </a:lnTo>
                  <a:lnTo>
                    <a:pt x="3445903" y="279"/>
                  </a:lnTo>
                  <a:lnTo>
                    <a:pt x="3393694" y="0"/>
                  </a:lnTo>
                  <a:lnTo>
                    <a:pt x="3341471" y="279"/>
                  </a:lnTo>
                  <a:lnTo>
                    <a:pt x="3289401" y="1143"/>
                  </a:lnTo>
                  <a:lnTo>
                    <a:pt x="3237458" y="2565"/>
                  </a:lnTo>
                  <a:lnTo>
                    <a:pt x="3185668" y="4546"/>
                  </a:lnTo>
                  <a:lnTo>
                    <a:pt x="3134017" y="7086"/>
                  </a:lnTo>
                  <a:lnTo>
                    <a:pt x="3082518" y="10185"/>
                  </a:lnTo>
                  <a:lnTo>
                    <a:pt x="3031159" y="13830"/>
                  </a:lnTo>
                  <a:lnTo>
                    <a:pt x="2979966" y="18034"/>
                  </a:lnTo>
                  <a:lnTo>
                    <a:pt x="2928937" y="22796"/>
                  </a:lnTo>
                  <a:lnTo>
                    <a:pt x="2878048" y="28092"/>
                  </a:lnTo>
                  <a:lnTo>
                    <a:pt x="2827337" y="33921"/>
                  </a:lnTo>
                  <a:lnTo>
                    <a:pt x="2776791" y="40309"/>
                  </a:lnTo>
                  <a:lnTo>
                    <a:pt x="2726410" y="47218"/>
                  </a:lnTo>
                  <a:lnTo>
                    <a:pt x="2676207" y="54660"/>
                  </a:lnTo>
                  <a:lnTo>
                    <a:pt x="2626182" y="62649"/>
                  </a:lnTo>
                  <a:lnTo>
                    <a:pt x="2576322" y="71145"/>
                  </a:lnTo>
                  <a:lnTo>
                    <a:pt x="2526652" y="80175"/>
                  </a:lnTo>
                  <a:lnTo>
                    <a:pt x="2477173" y="89725"/>
                  </a:lnTo>
                  <a:lnTo>
                    <a:pt x="2427871" y="99796"/>
                  </a:lnTo>
                  <a:lnTo>
                    <a:pt x="2378760" y="110375"/>
                  </a:lnTo>
                  <a:lnTo>
                    <a:pt x="2329840" y="121475"/>
                  </a:lnTo>
                  <a:lnTo>
                    <a:pt x="2281123" y="133083"/>
                  </a:lnTo>
                  <a:lnTo>
                    <a:pt x="2232596" y="145199"/>
                  </a:lnTo>
                  <a:lnTo>
                    <a:pt x="2184285" y="157810"/>
                  </a:lnTo>
                  <a:lnTo>
                    <a:pt x="2136165" y="170929"/>
                  </a:lnTo>
                  <a:lnTo>
                    <a:pt x="2088261" y="184543"/>
                  </a:lnTo>
                  <a:lnTo>
                    <a:pt x="2040572" y="198653"/>
                  </a:lnTo>
                  <a:lnTo>
                    <a:pt x="1993087" y="213245"/>
                  </a:lnTo>
                  <a:lnTo>
                    <a:pt x="1945817" y="228346"/>
                  </a:lnTo>
                  <a:lnTo>
                    <a:pt x="1898777" y="243916"/>
                  </a:lnTo>
                  <a:lnTo>
                    <a:pt x="1851952" y="259969"/>
                  </a:lnTo>
                  <a:lnTo>
                    <a:pt x="1805355" y="276504"/>
                  </a:lnTo>
                  <a:lnTo>
                    <a:pt x="1758988" y="293522"/>
                  </a:lnTo>
                  <a:lnTo>
                    <a:pt x="1712849" y="311010"/>
                  </a:lnTo>
                  <a:lnTo>
                    <a:pt x="1666951" y="328968"/>
                  </a:lnTo>
                  <a:lnTo>
                    <a:pt x="1621282" y="347395"/>
                  </a:lnTo>
                  <a:lnTo>
                    <a:pt x="1575866" y="366293"/>
                  </a:lnTo>
                  <a:lnTo>
                    <a:pt x="1530680" y="385648"/>
                  </a:lnTo>
                  <a:lnTo>
                    <a:pt x="1485747" y="405460"/>
                  </a:lnTo>
                  <a:lnTo>
                    <a:pt x="1441069" y="425729"/>
                  </a:lnTo>
                  <a:lnTo>
                    <a:pt x="1396631" y="446455"/>
                  </a:lnTo>
                  <a:lnTo>
                    <a:pt x="1352461" y="467626"/>
                  </a:lnTo>
                  <a:lnTo>
                    <a:pt x="1308544" y="489254"/>
                  </a:lnTo>
                  <a:lnTo>
                    <a:pt x="1264881" y="511314"/>
                  </a:lnTo>
                  <a:lnTo>
                    <a:pt x="1221486" y="533819"/>
                  </a:lnTo>
                  <a:lnTo>
                    <a:pt x="1178369" y="556768"/>
                  </a:lnTo>
                  <a:lnTo>
                    <a:pt x="1135507" y="580148"/>
                  </a:lnTo>
                  <a:lnTo>
                    <a:pt x="1092923" y="603961"/>
                  </a:lnTo>
                  <a:lnTo>
                    <a:pt x="1050620" y="628205"/>
                  </a:lnTo>
                  <a:lnTo>
                    <a:pt x="1008595" y="652868"/>
                  </a:lnTo>
                  <a:lnTo>
                    <a:pt x="966851" y="677964"/>
                  </a:lnTo>
                  <a:lnTo>
                    <a:pt x="925385" y="703478"/>
                  </a:lnTo>
                  <a:lnTo>
                    <a:pt x="884224" y="729411"/>
                  </a:lnTo>
                  <a:lnTo>
                    <a:pt x="843343" y="755751"/>
                  </a:lnTo>
                  <a:lnTo>
                    <a:pt x="802754" y="782510"/>
                  </a:lnTo>
                  <a:lnTo>
                    <a:pt x="762457" y="809675"/>
                  </a:lnTo>
                  <a:lnTo>
                    <a:pt x="722477" y="837247"/>
                  </a:lnTo>
                  <a:lnTo>
                    <a:pt x="682790" y="865225"/>
                  </a:lnTo>
                  <a:lnTo>
                    <a:pt x="643407" y="893597"/>
                  </a:lnTo>
                  <a:lnTo>
                    <a:pt x="604329" y="922375"/>
                  </a:lnTo>
                  <a:lnTo>
                    <a:pt x="565569" y="951534"/>
                  </a:lnTo>
                  <a:lnTo>
                    <a:pt x="527126" y="981087"/>
                  </a:lnTo>
                  <a:lnTo>
                    <a:pt x="489000" y="1011034"/>
                  </a:lnTo>
                  <a:lnTo>
                    <a:pt x="451192" y="1041361"/>
                  </a:lnTo>
                  <a:lnTo>
                    <a:pt x="413702" y="1072083"/>
                  </a:lnTo>
                  <a:lnTo>
                    <a:pt x="376542" y="1103172"/>
                  </a:lnTo>
                  <a:lnTo>
                    <a:pt x="339725" y="1134643"/>
                  </a:lnTo>
                  <a:lnTo>
                    <a:pt x="303225" y="1166482"/>
                  </a:lnTo>
                  <a:lnTo>
                    <a:pt x="267068" y="1198689"/>
                  </a:lnTo>
                  <a:lnTo>
                    <a:pt x="231241" y="1231265"/>
                  </a:lnTo>
                  <a:lnTo>
                    <a:pt x="195757" y="1264208"/>
                  </a:lnTo>
                  <a:lnTo>
                    <a:pt x="160629" y="1297520"/>
                  </a:lnTo>
                  <a:lnTo>
                    <a:pt x="125831" y="1331175"/>
                  </a:lnTo>
                  <a:lnTo>
                    <a:pt x="91401" y="1365199"/>
                  </a:lnTo>
                  <a:lnTo>
                    <a:pt x="716153" y="1988743"/>
                  </a:lnTo>
                  <a:lnTo>
                    <a:pt x="682117" y="2023148"/>
                  </a:lnTo>
                  <a:lnTo>
                    <a:pt x="648525" y="2057984"/>
                  </a:lnTo>
                  <a:lnTo>
                    <a:pt x="615365" y="2093252"/>
                  </a:lnTo>
                  <a:lnTo>
                    <a:pt x="582650" y="2128939"/>
                  </a:lnTo>
                  <a:lnTo>
                    <a:pt x="550405" y="2165045"/>
                  </a:lnTo>
                  <a:lnTo>
                    <a:pt x="518604" y="2201557"/>
                  </a:lnTo>
                  <a:lnTo>
                    <a:pt x="487273" y="2238489"/>
                  </a:lnTo>
                  <a:lnTo>
                    <a:pt x="456412" y="2275814"/>
                  </a:lnTo>
                  <a:lnTo>
                    <a:pt x="426008" y="2313533"/>
                  </a:lnTo>
                  <a:lnTo>
                    <a:pt x="396100" y="2351659"/>
                  </a:lnTo>
                  <a:lnTo>
                    <a:pt x="366661" y="2390165"/>
                  </a:lnTo>
                  <a:lnTo>
                    <a:pt x="337705" y="2429065"/>
                  </a:lnTo>
                  <a:lnTo>
                    <a:pt x="309245" y="2468346"/>
                  </a:lnTo>
                  <a:lnTo>
                    <a:pt x="281279" y="2507996"/>
                  </a:lnTo>
                  <a:lnTo>
                    <a:pt x="253809" y="2548026"/>
                  </a:lnTo>
                  <a:lnTo>
                    <a:pt x="226847" y="2588412"/>
                  </a:lnTo>
                  <a:lnTo>
                    <a:pt x="200380" y="2629166"/>
                  </a:lnTo>
                  <a:lnTo>
                    <a:pt x="174434" y="2670276"/>
                  </a:lnTo>
                  <a:lnTo>
                    <a:pt x="149009" y="2711742"/>
                  </a:lnTo>
                  <a:lnTo>
                    <a:pt x="124104" y="2753563"/>
                  </a:lnTo>
                  <a:lnTo>
                    <a:pt x="99720" y="2795727"/>
                  </a:lnTo>
                  <a:lnTo>
                    <a:pt x="75869" y="2838221"/>
                  </a:lnTo>
                  <a:lnTo>
                    <a:pt x="52552" y="2881058"/>
                  </a:lnTo>
                  <a:lnTo>
                    <a:pt x="29781" y="2924225"/>
                  </a:lnTo>
                  <a:lnTo>
                    <a:pt x="7543" y="2967723"/>
                  </a:lnTo>
                  <a:lnTo>
                    <a:pt x="0" y="2982976"/>
                  </a:lnTo>
                  <a:lnTo>
                    <a:pt x="0" y="4661166"/>
                  </a:lnTo>
                  <a:lnTo>
                    <a:pt x="490639" y="4661166"/>
                  </a:lnTo>
                  <a:lnTo>
                    <a:pt x="491096" y="4713236"/>
                  </a:lnTo>
                  <a:lnTo>
                    <a:pt x="492467" y="4765078"/>
                  </a:lnTo>
                  <a:lnTo>
                    <a:pt x="494753" y="4816703"/>
                  </a:lnTo>
                  <a:lnTo>
                    <a:pt x="497928" y="4868075"/>
                  </a:lnTo>
                  <a:lnTo>
                    <a:pt x="502005" y="4919218"/>
                  </a:lnTo>
                  <a:lnTo>
                    <a:pt x="506958" y="4970094"/>
                  </a:lnTo>
                  <a:lnTo>
                    <a:pt x="512787" y="5020716"/>
                  </a:lnTo>
                  <a:lnTo>
                    <a:pt x="519480" y="5071059"/>
                  </a:lnTo>
                  <a:lnTo>
                    <a:pt x="527037" y="5121135"/>
                  </a:lnTo>
                  <a:lnTo>
                    <a:pt x="535444" y="5170932"/>
                  </a:lnTo>
                  <a:lnTo>
                    <a:pt x="544690" y="5220424"/>
                  </a:lnTo>
                  <a:lnTo>
                    <a:pt x="554786" y="5269623"/>
                  </a:lnTo>
                  <a:lnTo>
                    <a:pt x="565708" y="5318518"/>
                  </a:lnTo>
                  <a:lnTo>
                    <a:pt x="577443" y="5367109"/>
                  </a:lnTo>
                  <a:lnTo>
                    <a:pt x="589991" y="5415356"/>
                  </a:lnTo>
                  <a:lnTo>
                    <a:pt x="603351" y="5463286"/>
                  </a:lnTo>
                  <a:lnTo>
                    <a:pt x="617512" y="5510885"/>
                  </a:lnTo>
                  <a:lnTo>
                    <a:pt x="632460" y="5558129"/>
                  </a:lnTo>
                  <a:lnTo>
                    <a:pt x="648195" y="5605018"/>
                  </a:lnTo>
                  <a:lnTo>
                    <a:pt x="664705" y="5651551"/>
                  </a:lnTo>
                  <a:lnTo>
                    <a:pt x="681977" y="5697715"/>
                  </a:lnTo>
                  <a:lnTo>
                    <a:pt x="700011" y="5743511"/>
                  </a:lnTo>
                  <a:lnTo>
                    <a:pt x="718794" y="5788914"/>
                  </a:lnTo>
                  <a:lnTo>
                    <a:pt x="738327" y="5833923"/>
                  </a:lnTo>
                  <a:lnTo>
                    <a:pt x="758596" y="5878538"/>
                  </a:lnTo>
                  <a:lnTo>
                    <a:pt x="779602" y="5922746"/>
                  </a:lnTo>
                  <a:lnTo>
                    <a:pt x="801319" y="5966549"/>
                  </a:lnTo>
                  <a:lnTo>
                    <a:pt x="823760" y="6009919"/>
                  </a:lnTo>
                  <a:lnTo>
                    <a:pt x="846899" y="6052871"/>
                  </a:lnTo>
                  <a:lnTo>
                    <a:pt x="870737" y="6095377"/>
                  </a:lnTo>
                  <a:lnTo>
                    <a:pt x="895261" y="6137440"/>
                  </a:lnTo>
                  <a:lnTo>
                    <a:pt x="920483" y="6179045"/>
                  </a:lnTo>
                  <a:lnTo>
                    <a:pt x="946365" y="6220206"/>
                  </a:lnTo>
                  <a:lnTo>
                    <a:pt x="972921" y="6260884"/>
                  </a:lnTo>
                  <a:lnTo>
                    <a:pt x="1000150" y="6301092"/>
                  </a:lnTo>
                  <a:lnTo>
                    <a:pt x="1028014" y="6340818"/>
                  </a:lnTo>
                  <a:lnTo>
                    <a:pt x="1056525" y="6380048"/>
                  </a:lnTo>
                  <a:lnTo>
                    <a:pt x="1085684" y="6418783"/>
                  </a:lnTo>
                  <a:lnTo>
                    <a:pt x="1115466" y="6457023"/>
                  </a:lnTo>
                  <a:lnTo>
                    <a:pt x="1145870" y="6494742"/>
                  </a:lnTo>
                  <a:lnTo>
                    <a:pt x="1176883" y="6531940"/>
                  </a:lnTo>
                  <a:lnTo>
                    <a:pt x="1208519" y="6568605"/>
                  </a:lnTo>
                  <a:lnTo>
                    <a:pt x="1240739" y="6604736"/>
                  </a:lnTo>
                  <a:lnTo>
                    <a:pt x="1273556" y="6640322"/>
                  </a:lnTo>
                  <a:lnTo>
                    <a:pt x="1306957" y="6675348"/>
                  </a:lnTo>
                  <a:lnTo>
                    <a:pt x="1340929" y="6709829"/>
                  </a:lnTo>
                  <a:lnTo>
                    <a:pt x="1375473" y="6743738"/>
                  </a:lnTo>
                  <a:lnTo>
                    <a:pt x="1410576" y="6777075"/>
                  </a:lnTo>
                  <a:lnTo>
                    <a:pt x="1446237" y="6809829"/>
                  </a:lnTo>
                  <a:lnTo>
                    <a:pt x="1482432" y="6841998"/>
                  </a:lnTo>
                  <a:lnTo>
                    <a:pt x="1519174" y="6873557"/>
                  </a:lnTo>
                  <a:lnTo>
                    <a:pt x="1556448" y="6904520"/>
                  </a:lnTo>
                  <a:lnTo>
                    <a:pt x="1594243" y="6934860"/>
                  </a:lnTo>
                  <a:lnTo>
                    <a:pt x="1632546" y="6964591"/>
                  </a:lnTo>
                  <a:lnTo>
                    <a:pt x="1671358" y="6993687"/>
                  </a:lnTo>
                  <a:lnTo>
                    <a:pt x="1710677" y="7022147"/>
                  </a:lnTo>
                  <a:lnTo>
                    <a:pt x="1750479" y="7049960"/>
                  </a:lnTo>
                  <a:lnTo>
                    <a:pt x="1790763" y="7077126"/>
                  </a:lnTo>
                  <a:lnTo>
                    <a:pt x="1831530" y="7103643"/>
                  </a:lnTo>
                  <a:lnTo>
                    <a:pt x="1872767" y="7129475"/>
                  </a:lnTo>
                  <a:lnTo>
                    <a:pt x="1914461" y="7154646"/>
                  </a:lnTo>
                  <a:lnTo>
                    <a:pt x="1956612" y="7179132"/>
                  </a:lnTo>
                  <a:lnTo>
                    <a:pt x="1999195" y="7202919"/>
                  </a:lnTo>
                  <a:lnTo>
                    <a:pt x="2042236" y="7226020"/>
                  </a:lnTo>
                  <a:lnTo>
                    <a:pt x="2085695" y="7248411"/>
                  </a:lnTo>
                  <a:lnTo>
                    <a:pt x="2129574" y="7270089"/>
                  </a:lnTo>
                  <a:lnTo>
                    <a:pt x="2173871" y="7291044"/>
                  </a:lnTo>
                  <a:lnTo>
                    <a:pt x="2218575" y="7311276"/>
                  </a:lnTo>
                  <a:lnTo>
                    <a:pt x="2263686" y="7330770"/>
                  </a:lnTo>
                  <a:lnTo>
                    <a:pt x="2309177" y="7349515"/>
                  </a:lnTo>
                  <a:lnTo>
                    <a:pt x="2355062" y="7367511"/>
                  </a:lnTo>
                  <a:lnTo>
                    <a:pt x="2401316" y="7384758"/>
                  </a:lnTo>
                  <a:lnTo>
                    <a:pt x="2447950" y="7401230"/>
                  </a:lnTo>
                  <a:lnTo>
                    <a:pt x="2494940" y="7416940"/>
                  </a:lnTo>
                  <a:lnTo>
                    <a:pt x="2542273" y="7431849"/>
                  </a:lnTo>
                  <a:lnTo>
                    <a:pt x="2589961" y="7445984"/>
                  </a:lnTo>
                  <a:lnTo>
                    <a:pt x="2637980" y="7459319"/>
                  </a:lnTo>
                  <a:lnTo>
                    <a:pt x="2686342" y="7471842"/>
                  </a:lnTo>
                  <a:lnTo>
                    <a:pt x="2735021" y="7483564"/>
                  </a:lnTo>
                  <a:lnTo>
                    <a:pt x="2784005" y="7494460"/>
                  </a:lnTo>
                  <a:lnTo>
                    <a:pt x="2833306" y="7504519"/>
                  </a:lnTo>
                  <a:lnTo>
                    <a:pt x="2882912" y="7513752"/>
                  </a:lnTo>
                  <a:lnTo>
                    <a:pt x="2932798" y="7522146"/>
                  </a:lnTo>
                  <a:lnTo>
                    <a:pt x="2982976" y="7529677"/>
                  </a:lnTo>
                  <a:lnTo>
                    <a:pt x="3033420" y="7536370"/>
                  </a:lnTo>
                  <a:lnTo>
                    <a:pt x="3084144" y="7542174"/>
                  </a:lnTo>
                  <a:lnTo>
                    <a:pt x="3135134" y="7547115"/>
                  </a:lnTo>
                  <a:lnTo>
                    <a:pt x="3186366" y="7551179"/>
                  </a:lnTo>
                  <a:lnTo>
                    <a:pt x="3237852" y="7554354"/>
                  </a:lnTo>
                  <a:lnTo>
                    <a:pt x="3289566" y="7556627"/>
                  </a:lnTo>
                  <a:lnTo>
                    <a:pt x="3341522" y="7557998"/>
                  </a:lnTo>
                  <a:lnTo>
                    <a:pt x="3393694" y="7558456"/>
                  </a:lnTo>
                  <a:lnTo>
                    <a:pt x="3393706" y="6676631"/>
                  </a:lnTo>
                  <a:lnTo>
                    <a:pt x="3341573" y="6675971"/>
                  </a:lnTo>
                  <a:lnTo>
                    <a:pt x="3289782" y="6674015"/>
                  </a:lnTo>
                  <a:lnTo>
                    <a:pt x="3238322" y="6670751"/>
                  </a:lnTo>
                  <a:lnTo>
                    <a:pt x="3187217" y="6666230"/>
                  </a:lnTo>
                  <a:lnTo>
                    <a:pt x="3136493" y="6660439"/>
                  </a:lnTo>
                  <a:lnTo>
                    <a:pt x="3086150" y="6653416"/>
                  </a:lnTo>
                  <a:lnTo>
                    <a:pt x="3036214" y="6645148"/>
                  </a:lnTo>
                  <a:lnTo>
                    <a:pt x="2986697" y="6635686"/>
                  </a:lnTo>
                  <a:lnTo>
                    <a:pt x="2937611" y="6625018"/>
                  </a:lnTo>
                  <a:lnTo>
                    <a:pt x="2888983" y="6613182"/>
                  </a:lnTo>
                  <a:lnTo>
                    <a:pt x="2840825" y="6600177"/>
                  </a:lnTo>
                  <a:lnTo>
                    <a:pt x="2793149" y="6586017"/>
                  </a:lnTo>
                  <a:lnTo>
                    <a:pt x="2745981" y="6570739"/>
                  </a:lnTo>
                  <a:lnTo>
                    <a:pt x="2699321" y="6554330"/>
                  </a:lnTo>
                  <a:lnTo>
                    <a:pt x="2653182" y="6536830"/>
                  </a:lnTo>
                  <a:lnTo>
                    <a:pt x="2607602" y="6518249"/>
                  </a:lnTo>
                  <a:lnTo>
                    <a:pt x="2562593" y="6498590"/>
                  </a:lnTo>
                  <a:lnTo>
                    <a:pt x="2518143" y="6477889"/>
                  </a:lnTo>
                  <a:lnTo>
                    <a:pt x="2474303" y="6456134"/>
                  </a:lnTo>
                  <a:lnTo>
                    <a:pt x="2431072" y="6433375"/>
                  </a:lnTo>
                  <a:lnTo>
                    <a:pt x="2388463" y="6409601"/>
                  </a:lnTo>
                  <a:lnTo>
                    <a:pt x="2346502" y="6384836"/>
                  </a:lnTo>
                  <a:lnTo>
                    <a:pt x="2305189" y="6359106"/>
                  </a:lnTo>
                  <a:lnTo>
                    <a:pt x="2264562" y="6332410"/>
                  </a:lnTo>
                  <a:lnTo>
                    <a:pt x="2224621" y="6304775"/>
                  </a:lnTo>
                  <a:lnTo>
                    <a:pt x="2185378" y="6276213"/>
                  </a:lnTo>
                  <a:lnTo>
                    <a:pt x="2146871" y="6246749"/>
                  </a:lnTo>
                  <a:lnTo>
                    <a:pt x="2109089" y="6216383"/>
                  </a:lnTo>
                  <a:lnTo>
                    <a:pt x="2072068" y="6185128"/>
                  </a:lnTo>
                  <a:lnTo>
                    <a:pt x="2035810" y="6153023"/>
                  </a:lnTo>
                  <a:lnTo>
                    <a:pt x="2000351" y="6120066"/>
                  </a:lnTo>
                  <a:lnTo>
                    <a:pt x="1965680" y="6086284"/>
                  </a:lnTo>
                  <a:lnTo>
                    <a:pt x="1931835" y="6051689"/>
                  </a:lnTo>
                  <a:lnTo>
                    <a:pt x="1898815" y="6016295"/>
                  </a:lnTo>
                  <a:lnTo>
                    <a:pt x="1866646" y="5980112"/>
                  </a:lnTo>
                  <a:lnTo>
                    <a:pt x="1835340" y="5943168"/>
                  </a:lnTo>
                  <a:lnTo>
                    <a:pt x="1804924" y="5905462"/>
                  </a:lnTo>
                  <a:lnTo>
                    <a:pt x="1775396" y="5867031"/>
                  </a:lnTo>
                  <a:lnTo>
                    <a:pt x="1746770" y="5827877"/>
                  </a:lnTo>
                  <a:lnTo>
                    <a:pt x="1719084" y="5788012"/>
                  </a:lnTo>
                  <a:lnTo>
                    <a:pt x="1692338" y="5747474"/>
                  </a:lnTo>
                  <a:lnTo>
                    <a:pt x="1666557" y="5706249"/>
                  </a:lnTo>
                  <a:lnTo>
                    <a:pt x="1641754" y="5664365"/>
                  </a:lnTo>
                  <a:lnTo>
                    <a:pt x="1617929" y="5621845"/>
                  </a:lnTo>
                  <a:lnTo>
                    <a:pt x="1595120" y="5578703"/>
                  </a:lnTo>
                  <a:lnTo>
                    <a:pt x="1573339" y="5534952"/>
                  </a:lnTo>
                  <a:lnTo>
                    <a:pt x="1552587" y="5490603"/>
                  </a:lnTo>
                  <a:lnTo>
                    <a:pt x="1532890" y="5445671"/>
                  </a:lnTo>
                  <a:lnTo>
                    <a:pt x="1514271" y="5400179"/>
                  </a:lnTo>
                  <a:lnTo>
                    <a:pt x="1496733" y="5354155"/>
                  </a:lnTo>
                  <a:lnTo>
                    <a:pt x="1480299" y="5307584"/>
                  </a:lnTo>
                  <a:lnTo>
                    <a:pt x="1464983" y="5260505"/>
                  </a:lnTo>
                  <a:lnTo>
                    <a:pt x="1450797" y="5212931"/>
                  </a:lnTo>
                  <a:lnTo>
                    <a:pt x="1437767" y="5164861"/>
                  </a:lnTo>
                  <a:lnTo>
                    <a:pt x="1425892" y="5116334"/>
                  </a:lnTo>
                  <a:lnTo>
                    <a:pt x="1415211" y="5067351"/>
                  </a:lnTo>
                  <a:lnTo>
                    <a:pt x="1405724" y="5017935"/>
                  </a:lnTo>
                  <a:lnTo>
                    <a:pt x="1397444" y="4968100"/>
                  </a:lnTo>
                  <a:lnTo>
                    <a:pt x="1390408" y="4917872"/>
                  </a:lnTo>
                  <a:lnTo>
                    <a:pt x="1384604" y="4867237"/>
                  </a:lnTo>
                  <a:lnTo>
                    <a:pt x="1380058" y="4816233"/>
                  </a:lnTo>
                  <a:lnTo>
                    <a:pt x="1376794" y="4764887"/>
                  </a:lnTo>
                  <a:lnTo>
                    <a:pt x="1374825" y="4713186"/>
                  </a:lnTo>
                  <a:lnTo>
                    <a:pt x="1374165" y="4661166"/>
                  </a:lnTo>
                  <a:lnTo>
                    <a:pt x="1374825" y="4609033"/>
                  </a:lnTo>
                  <a:lnTo>
                    <a:pt x="1376794" y="4557331"/>
                  </a:lnTo>
                  <a:lnTo>
                    <a:pt x="1380058" y="4505972"/>
                  </a:lnTo>
                  <a:lnTo>
                    <a:pt x="1384592" y="4454969"/>
                  </a:lnTo>
                  <a:lnTo>
                    <a:pt x="1390383" y="4404334"/>
                  </a:lnTo>
                  <a:lnTo>
                    <a:pt x="1397431" y="4354093"/>
                  </a:lnTo>
                  <a:lnTo>
                    <a:pt x="1405712" y="4304258"/>
                  </a:lnTo>
                  <a:lnTo>
                    <a:pt x="1415199" y="4254843"/>
                  </a:lnTo>
                  <a:lnTo>
                    <a:pt x="1425879" y="4205859"/>
                  </a:lnTo>
                  <a:lnTo>
                    <a:pt x="1437741" y="4157319"/>
                  </a:lnTo>
                  <a:lnTo>
                    <a:pt x="1450784" y="4109262"/>
                  </a:lnTo>
                  <a:lnTo>
                    <a:pt x="1464957" y="4061676"/>
                  </a:lnTo>
                  <a:lnTo>
                    <a:pt x="1480273" y="4014597"/>
                  </a:lnTo>
                  <a:lnTo>
                    <a:pt x="1496707" y="3968026"/>
                  </a:lnTo>
                  <a:lnTo>
                    <a:pt x="1514246" y="3921988"/>
                  </a:lnTo>
                  <a:lnTo>
                    <a:pt x="1532877" y="3876497"/>
                  </a:lnTo>
                  <a:lnTo>
                    <a:pt x="1552575" y="3831564"/>
                  </a:lnTo>
                  <a:lnTo>
                    <a:pt x="1573314" y="3787216"/>
                  </a:lnTo>
                  <a:lnTo>
                    <a:pt x="1595107" y="3743452"/>
                  </a:lnTo>
                  <a:lnTo>
                    <a:pt x="1617916" y="3700297"/>
                  </a:lnTo>
                  <a:lnTo>
                    <a:pt x="1641741" y="3657777"/>
                  </a:lnTo>
                  <a:lnTo>
                    <a:pt x="1666544" y="3615893"/>
                  </a:lnTo>
                  <a:lnTo>
                    <a:pt x="1692338" y="3574669"/>
                  </a:lnTo>
                  <a:lnTo>
                    <a:pt x="1719072" y="3534118"/>
                  </a:lnTo>
                  <a:lnTo>
                    <a:pt x="1746770" y="3494252"/>
                  </a:lnTo>
                  <a:lnTo>
                    <a:pt x="1775383" y="3455098"/>
                  </a:lnTo>
                  <a:lnTo>
                    <a:pt x="1804911" y="3416655"/>
                  </a:lnTo>
                  <a:lnTo>
                    <a:pt x="1835340" y="3378949"/>
                  </a:lnTo>
                  <a:lnTo>
                    <a:pt x="1866646" y="3342005"/>
                  </a:lnTo>
                  <a:lnTo>
                    <a:pt x="1898815" y="3305822"/>
                  </a:lnTo>
                  <a:lnTo>
                    <a:pt x="1931822" y="3270415"/>
                  </a:lnTo>
                  <a:lnTo>
                    <a:pt x="1965680" y="3235820"/>
                  </a:lnTo>
                  <a:lnTo>
                    <a:pt x="2000338" y="3202025"/>
                  </a:lnTo>
                  <a:lnTo>
                    <a:pt x="2035797" y="3169069"/>
                  </a:lnTo>
                  <a:lnTo>
                    <a:pt x="2072055" y="3136963"/>
                  </a:lnTo>
                  <a:lnTo>
                    <a:pt x="2109076" y="3105721"/>
                  </a:lnTo>
                  <a:lnTo>
                    <a:pt x="2146858" y="3075355"/>
                  </a:lnTo>
                  <a:lnTo>
                    <a:pt x="2185378" y="3045891"/>
                  </a:lnTo>
                  <a:lnTo>
                    <a:pt x="2224608" y="3017329"/>
                  </a:lnTo>
                  <a:lnTo>
                    <a:pt x="2264549" y="2989694"/>
                  </a:lnTo>
                  <a:lnTo>
                    <a:pt x="2305189" y="2962999"/>
                  </a:lnTo>
                  <a:lnTo>
                    <a:pt x="2346490" y="2937268"/>
                  </a:lnTo>
                  <a:lnTo>
                    <a:pt x="2388463" y="2912503"/>
                  </a:lnTo>
                  <a:lnTo>
                    <a:pt x="2431072" y="2888742"/>
                  </a:lnTo>
                  <a:lnTo>
                    <a:pt x="2474303" y="2865971"/>
                  </a:lnTo>
                  <a:lnTo>
                    <a:pt x="2518143" y="2844228"/>
                  </a:lnTo>
                  <a:lnTo>
                    <a:pt x="2562580" y="2823514"/>
                  </a:lnTo>
                  <a:lnTo>
                    <a:pt x="2607602" y="2803855"/>
                  </a:lnTo>
                  <a:lnTo>
                    <a:pt x="2653182" y="2785275"/>
                  </a:lnTo>
                  <a:lnTo>
                    <a:pt x="2699308" y="2767774"/>
                  </a:lnTo>
                  <a:lnTo>
                    <a:pt x="2745968" y="2751366"/>
                  </a:lnTo>
                  <a:lnTo>
                    <a:pt x="2793149" y="2736075"/>
                  </a:lnTo>
                  <a:lnTo>
                    <a:pt x="2840825" y="2721927"/>
                  </a:lnTo>
                  <a:lnTo>
                    <a:pt x="2888983" y="2708922"/>
                  </a:lnTo>
                  <a:lnTo>
                    <a:pt x="2937611" y="2697073"/>
                  </a:lnTo>
                  <a:lnTo>
                    <a:pt x="2986684" y="2686418"/>
                  </a:lnTo>
                  <a:lnTo>
                    <a:pt x="3036201" y="2676944"/>
                  </a:lnTo>
                  <a:lnTo>
                    <a:pt x="3086138" y="2668689"/>
                  </a:lnTo>
                  <a:lnTo>
                    <a:pt x="3136481" y="2661653"/>
                  </a:lnTo>
                  <a:lnTo>
                    <a:pt x="3187204" y="2655862"/>
                  </a:lnTo>
                  <a:lnTo>
                    <a:pt x="3238309" y="2651341"/>
                  </a:lnTo>
                  <a:lnTo>
                    <a:pt x="3289770" y="2648089"/>
                  </a:lnTo>
                  <a:lnTo>
                    <a:pt x="3341573" y="2646121"/>
                  </a:lnTo>
                  <a:lnTo>
                    <a:pt x="3393694" y="2645460"/>
                  </a:lnTo>
                  <a:lnTo>
                    <a:pt x="3445814" y="2646121"/>
                  </a:lnTo>
                  <a:lnTo>
                    <a:pt x="3497618" y="2648089"/>
                  </a:lnTo>
                  <a:lnTo>
                    <a:pt x="3549078" y="2651341"/>
                  </a:lnTo>
                  <a:lnTo>
                    <a:pt x="3600183" y="2655862"/>
                  </a:lnTo>
                  <a:lnTo>
                    <a:pt x="3650907" y="2661653"/>
                  </a:lnTo>
                  <a:lnTo>
                    <a:pt x="3701250" y="2668689"/>
                  </a:lnTo>
                  <a:lnTo>
                    <a:pt x="3751186" y="2676944"/>
                  </a:lnTo>
                  <a:lnTo>
                    <a:pt x="3800703" y="2686405"/>
                  </a:lnTo>
                  <a:lnTo>
                    <a:pt x="3849776" y="2697073"/>
                  </a:lnTo>
                  <a:lnTo>
                    <a:pt x="3898404" y="2708922"/>
                  </a:lnTo>
                  <a:lnTo>
                    <a:pt x="3946563" y="2721927"/>
                  </a:lnTo>
                  <a:lnTo>
                    <a:pt x="3994239" y="2736075"/>
                  </a:lnTo>
                  <a:lnTo>
                    <a:pt x="4041419" y="2751366"/>
                  </a:lnTo>
                  <a:lnTo>
                    <a:pt x="4088079" y="2767761"/>
                  </a:lnTo>
                  <a:lnTo>
                    <a:pt x="4134205" y="2785275"/>
                  </a:lnTo>
                  <a:lnTo>
                    <a:pt x="4179786" y="2803855"/>
                  </a:lnTo>
                  <a:lnTo>
                    <a:pt x="4224807" y="2823514"/>
                  </a:lnTo>
                  <a:lnTo>
                    <a:pt x="4269244" y="2844215"/>
                  </a:lnTo>
                  <a:lnTo>
                    <a:pt x="4313085" y="2865971"/>
                  </a:lnTo>
                  <a:lnTo>
                    <a:pt x="4356316" y="2888729"/>
                  </a:lnTo>
                  <a:lnTo>
                    <a:pt x="4398924" y="2912503"/>
                  </a:lnTo>
                  <a:lnTo>
                    <a:pt x="4440885" y="2937268"/>
                  </a:lnTo>
                  <a:lnTo>
                    <a:pt x="4482198" y="2962999"/>
                  </a:lnTo>
                  <a:lnTo>
                    <a:pt x="4522825" y="2989694"/>
                  </a:lnTo>
                  <a:lnTo>
                    <a:pt x="4562767" y="3017329"/>
                  </a:lnTo>
                  <a:lnTo>
                    <a:pt x="4601997" y="3045891"/>
                  </a:lnTo>
                  <a:lnTo>
                    <a:pt x="4640516" y="3075368"/>
                  </a:lnTo>
                  <a:lnTo>
                    <a:pt x="4678299" y="3105734"/>
                  </a:lnTo>
                  <a:lnTo>
                    <a:pt x="4715319" y="3136976"/>
                  </a:lnTo>
                  <a:lnTo>
                    <a:pt x="4751565" y="3169081"/>
                  </a:lnTo>
                  <a:lnTo>
                    <a:pt x="4787036" y="3202038"/>
                  </a:lnTo>
                  <a:lnTo>
                    <a:pt x="4821707" y="3235820"/>
                  </a:lnTo>
                  <a:lnTo>
                    <a:pt x="5446471" y="2612275"/>
                  </a:lnTo>
                  <a:lnTo>
                    <a:pt x="5411927" y="2578366"/>
                  </a:lnTo>
                  <a:lnTo>
                    <a:pt x="5376824" y="2545029"/>
                  </a:lnTo>
                  <a:lnTo>
                    <a:pt x="5341163" y="2512276"/>
                  </a:lnTo>
                  <a:lnTo>
                    <a:pt x="5304955" y="2480106"/>
                  </a:lnTo>
                  <a:lnTo>
                    <a:pt x="5268214" y="2448547"/>
                  </a:lnTo>
                  <a:lnTo>
                    <a:pt x="5230939" y="2417584"/>
                  </a:lnTo>
                  <a:lnTo>
                    <a:pt x="5193157" y="2387244"/>
                  </a:lnTo>
                  <a:lnTo>
                    <a:pt x="5154841" y="2357513"/>
                  </a:lnTo>
                  <a:lnTo>
                    <a:pt x="5116030" y="2328418"/>
                  </a:lnTo>
                  <a:lnTo>
                    <a:pt x="5076710" y="2299957"/>
                  </a:lnTo>
                  <a:lnTo>
                    <a:pt x="5036909" y="2272144"/>
                  </a:lnTo>
                  <a:lnTo>
                    <a:pt x="4996624" y="2244979"/>
                  </a:lnTo>
                  <a:lnTo>
                    <a:pt x="4955857" y="2218461"/>
                  </a:lnTo>
                  <a:lnTo>
                    <a:pt x="4914620" y="2192629"/>
                  </a:lnTo>
                  <a:lnTo>
                    <a:pt x="4872926" y="2167458"/>
                  </a:lnTo>
                  <a:lnTo>
                    <a:pt x="4830775" y="2142972"/>
                  </a:lnTo>
                  <a:lnTo>
                    <a:pt x="4788179" y="2119185"/>
                  </a:lnTo>
                  <a:lnTo>
                    <a:pt x="4745152" y="2096084"/>
                  </a:lnTo>
                  <a:lnTo>
                    <a:pt x="4701692" y="2073694"/>
                  </a:lnTo>
                  <a:lnTo>
                    <a:pt x="4657801" y="2052015"/>
                  </a:lnTo>
                  <a:lnTo>
                    <a:pt x="4613503" y="2031060"/>
                  </a:lnTo>
                  <a:lnTo>
                    <a:pt x="4568799" y="2010829"/>
                  </a:lnTo>
                  <a:lnTo>
                    <a:pt x="4523702" y="1991334"/>
                  </a:lnTo>
                  <a:lnTo>
                    <a:pt x="4478198" y="1972589"/>
                  </a:lnTo>
                  <a:lnTo>
                    <a:pt x="4432325" y="1954593"/>
                  </a:lnTo>
                  <a:lnTo>
                    <a:pt x="4386059" y="1937346"/>
                  </a:lnTo>
                  <a:lnTo>
                    <a:pt x="4339437" y="1920875"/>
                  </a:lnTo>
                  <a:lnTo>
                    <a:pt x="4292447" y="1905165"/>
                  </a:lnTo>
                  <a:lnTo>
                    <a:pt x="4245114" y="1890255"/>
                  </a:lnTo>
                  <a:lnTo>
                    <a:pt x="4197426" y="1876120"/>
                  </a:lnTo>
                  <a:lnTo>
                    <a:pt x="4149394" y="1862785"/>
                  </a:lnTo>
                  <a:lnTo>
                    <a:pt x="4101046" y="1850263"/>
                  </a:lnTo>
                  <a:lnTo>
                    <a:pt x="4052366" y="1838540"/>
                  </a:lnTo>
                  <a:lnTo>
                    <a:pt x="4003370" y="1827657"/>
                  </a:lnTo>
                  <a:lnTo>
                    <a:pt x="3954068" y="1817585"/>
                  </a:lnTo>
                  <a:lnTo>
                    <a:pt x="3904475" y="1808353"/>
                  </a:lnTo>
                  <a:lnTo>
                    <a:pt x="3854589" y="1799958"/>
                  </a:lnTo>
                  <a:lnTo>
                    <a:pt x="3804412" y="1792427"/>
                  </a:lnTo>
                  <a:lnTo>
                    <a:pt x="3753955" y="1785734"/>
                  </a:lnTo>
                  <a:lnTo>
                    <a:pt x="3703231" y="1779930"/>
                  </a:lnTo>
                  <a:lnTo>
                    <a:pt x="3652253" y="1774990"/>
                  </a:lnTo>
                  <a:lnTo>
                    <a:pt x="3601021" y="1770926"/>
                  </a:lnTo>
                  <a:lnTo>
                    <a:pt x="3549535" y="1767751"/>
                  </a:lnTo>
                  <a:lnTo>
                    <a:pt x="3497821" y="1765477"/>
                  </a:lnTo>
                  <a:lnTo>
                    <a:pt x="3445865" y="1764106"/>
                  </a:lnTo>
                  <a:lnTo>
                    <a:pt x="3393694" y="1763649"/>
                  </a:lnTo>
                  <a:lnTo>
                    <a:pt x="3393694" y="881824"/>
                  </a:lnTo>
                  <a:lnTo>
                    <a:pt x="3445891" y="882180"/>
                  </a:lnTo>
                  <a:lnTo>
                    <a:pt x="3497923" y="883234"/>
                  </a:lnTo>
                  <a:lnTo>
                    <a:pt x="3549777" y="884974"/>
                  </a:lnTo>
                  <a:lnTo>
                    <a:pt x="3601453" y="887412"/>
                  </a:lnTo>
                  <a:lnTo>
                    <a:pt x="3652951" y="890549"/>
                  </a:lnTo>
                  <a:lnTo>
                    <a:pt x="3704259" y="894346"/>
                  </a:lnTo>
                  <a:lnTo>
                    <a:pt x="3755364" y="898842"/>
                  </a:lnTo>
                  <a:lnTo>
                    <a:pt x="3806291" y="903998"/>
                  </a:lnTo>
                  <a:lnTo>
                    <a:pt x="3857002" y="909828"/>
                  </a:lnTo>
                  <a:lnTo>
                    <a:pt x="3907510" y="916330"/>
                  </a:lnTo>
                  <a:lnTo>
                    <a:pt x="3957815" y="923480"/>
                  </a:lnTo>
                  <a:lnTo>
                    <a:pt x="4007904" y="931291"/>
                  </a:lnTo>
                  <a:lnTo>
                    <a:pt x="4057777" y="939749"/>
                  </a:lnTo>
                  <a:lnTo>
                    <a:pt x="4107421" y="948855"/>
                  </a:lnTo>
                  <a:lnTo>
                    <a:pt x="4156824" y="958608"/>
                  </a:lnTo>
                  <a:lnTo>
                    <a:pt x="4206011" y="968997"/>
                  </a:lnTo>
                  <a:lnTo>
                    <a:pt x="4254957" y="980008"/>
                  </a:lnTo>
                  <a:lnTo>
                    <a:pt x="4303661" y="991654"/>
                  </a:lnTo>
                  <a:lnTo>
                    <a:pt x="4352125" y="1003935"/>
                  </a:lnTo>
                  <a:lnTo>
                    <a:pt x="4400334" y="1016825"/>
                  </a:lnTo>
                  <a:lnTo>
                    <a:pt x="4448276" y="1030325"/>
                  </a:lnTo>
                  <a:lnTo>
                    <a:pt x="4495978" y="1044448"/>
                  </a:lnTo>
                  <a:lnTo>
                    <a:pt x="4543399" y="1059167"/>
                  </a:lnTo>
                  <a:lnTo>
                    <a:pt x="4590554" y="1074496"/>
                  </a:lnTo>
                  <a:lnTo>
                    <a:pt x="4637443" y="1090409"/>
                  </a:lnTo>
                  <a:lnTo>
                    <a:pt x="4684052" y="1106932"/>
                  </a:lnTo>
                  <a:lnTo>
                    <a:pt x="4730381" y="1124026"/>
                  </a:lnTo>
                  <a:lnTo>
                    <a:pt x="4776419" y="1141717"/>
                  </a:lnTo>
                  <a:lnTo>
                    <a:pt x="4822164" y="1159979"/>
                  </a:lnTo>
                  <a:lnTo>
                    <a:pt x="4867618" y="1178814"/>
                  </a:lnTo>
                  <a:lnTo>
                    <a:pt x="4912766" y="1198219"/>
                  </a:lnTo>
                  <a:lnTo>
                    <a:pt x="4957610" y="1218196"/>
                  </a:lnTo>
                  <a:lnTo>
                    <a:pt x="5002149" y="1238732"/>
                  </a:lnTo>
                  <a:lnTo>
                    <a:pt x="5046370" y="1259827"/>
                  </a:lnTo>
                  <a:lnTo>
                    <a:pt x="5090274" y="1281468"/>
                  </a:lnTo>
                  <a:lnTo>
                    <a:pt x="5133860" y="1303655"/>
                  </a:lnTo>
                  <a:lnTo>
                    <a:pt x="5177117" y="1326388"/>
                  </a:lnTo>
                  <a:lnTo>
                    <a:pt x="5220043" y="1349667"/>
                  </a:lnTo>
                  <a:lnTo>
                    <a:pt x="5262626" y="1373466"/>
                  </a:lnTo>
                  <a:lnTo>
                    <a:pt x="5304866" y="1397800"/>
                  </a:lnTo>
                  <a:lnTo>
                    <a:pt x="5346776" y="1422666"/>
                  </a:lnTo>
                  <a:lnTo>
                    <a:pt x="5388318" y="1448041"/>
                  </a:lnTo>
                  <a:lnTo>
                    <a:pt x="5429516" y="1473936"/>
                  </a:lnTo>
                  <a:lnTo>
                    <a:pt x="5470347" y="1500339"/>
                  </a:lnTo>
                  <a:lnTo>
                    <a:pt x="5510822" y="1527263"/>
                  </a:lnTo>
                  <a:lnTo>
                    <a:pt x="5550928" y="1554670"/>
                  </a:lnTo>
                  <a:lnTo>
                    <a:pt x="5590667" y="1582585"/>
                  </a:lnTo>
                  <a:lnTo>
                    <a:pt x="5630024" y="1610995"/>
                  </a:lnTo>
                  <a:lnTo>
                    <a:pt x="5668988" y="1639887"/>
                  </a:lnTo>
                  <a:lnTo>
                    <a:pt x="5707583" y="1669275"/>
                  </a:lnTo>
                  <a:lnTo>
                    <a:pt x="5745772" y="1699133"/>
                  </a:lnTo>
                  <a:lnTo>
                    <a:pt x="5783580" y="1729473"/>
                  </a:lnTo>
                  <a:lnTo>
                    <a:pt x="5820981" y="1760283"/>
                  </a:lnTo>
                  <a:lnTo>
                    <a:pt x="5857976" y="1791550"/>
                  </a:lnTo>
                  <a:lnTo>
                    <a:pt x="5894565" y="1823288"/>
                  </a:lnTo>
                  <a:lnTo>
                    <a:pt x="5930747" y="1855482"/>
                  </a:lnTo>
                  <a:lnTo>
                    <a:pt x="5966511" y="1888121"/>
                  </a:lnTo>
                  <a:lnTo>
                    <a:pt x="6001842" y="1921217"/>
                  </a:lnTo>
                  <a:lnTo>
                    <a:pt x="6036754" y="1954758"/>
                  </a:lnTo>
                  <a:lnTo>
                    <a:pt x="6071235" y="1988731"/>
                  </a:lnTo>
                  <a:lnTo>
                    <a:pt x="6695999" y="1365186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62456C61-F0D5-1081-1D01-8CC1143E439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1001" y="417995"/>
              <a:ext cx="1951491" cy="1922903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15A4F648-501F-A6E7-9FC6-3F9D8B6639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20627" y="706501"/>
              <a:ext cx="1854148" cy="162319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ide orate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5670003" cy="10288790"/>
          </a:xfrm>
          <a:prstGeom prst="rect">
            <a:avLst/>
          </a:prstGeom>
        </p:spPr>
      </p:pic>
      <p:grpSp>
        <p:nvGrpSpPr>
          <p:cNvPr id="9" name="object 6">
            <a:extLst>
              <a:ext uri="{FF2B5EF4-FFF2-40B4-BE49-F238E27FC236}">
                <a16:creationId xmlns:a16="http://schemas.microsoft.com/office/drawing/2014/main" id="{C17B5001-8385-FF92-0E4D-E554D3C6CDA7}"/>
              </a:ext>
            </a:extLst>
          </p:cNvPr>
          <p:cNvGrpSpPr/>
          <p:nvPr userDrawn="1"/>
        </p:nvGrpSpPr>
        <p:grpSpPr>
          <a:xfrm>
            <a:off x="923582" y="7304850"/>
            <a:ext cx="2053589" cy="2023110"/>
            <a:chOff x="923582" y="7304850"/>
            <a:chExt cx="2053589" cy="202311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91417924-1CC8-7DC3-3DF1-4CEFB0B40A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82" y="7304850"/>
              <a:ext cx="2053183" cy="2023106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723C3687-69B8-B163-ACCB-2AFA51E399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835" y="7608389"/>
              <a:ext cx="1950768" cy="1707783"/>
            </a:xfrm>
            <a:prstGeom prst="rect">
              <a:avLst/>
            </a:prstGeom>
          </p:spPr>
        </p:pic>
      </p:grp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5EB0ACE6-707F-55D9-F6EF-693F862A4A3F}"/>
              </a:ext>
            </a:extLst>
          </p:cNvPr>
          <p:cNvGrpSpPr/>
          <p:nvPr userDrawn="1"/>
        </p:nvGrpSpPr>
        <p:grpSpPr>
          <a:xfrm>
            <a:off x="5066994" y="12"/>
            <a:ext cx="2423795" cy="3411220"/>
            <a:chOff x="5066994" y="12"/>
            <a:chExt cx="2423795" cy="3411220"/>
          </a:xfrm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7AEACEA4-1B7B-1B0B-F132-095818702F4D}"/>
                </a:ext>
              </a:extLst>
            </p:cNvPr>
            <p:cNvSpPr/>
            <p:nvPr/>
          </p:nvSpPr>
          <p:spPr>
            <a:xfrm>
              <a:off x="5066994" y="12"/>
              <a:ext cx="2423795" cy="3411220"/>
            </a:xfrm>
            <a:custGeom>
              <a:avLst/>
              <a:gdLst/>
              <a:ahLst/>
              <a:cxnLst/>
              <a:rect l="l" t="t" r="r" b="b"/>
              <a:pathLst>
                <a:path w="2423795" h="3411220">
                  <a:moveTo>
                    <a:pt x="0" y="3410991"/>
                  </a:moveTo>
                  <a:lnTo>
                    <a:pt x="603008" y="0"/>
                  </a:lnTo>
                  <a:lnTo>
                    <a:pt x="2423705" y="0"/>
                  </a:lnTo>
                  <a:lnTo>
                    <a:pt x="0" y="3410991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FAD0FA3D-3C4F-C8A6-B6B1-19CC498AE6B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0538" y="2931160"/>
              <a:ext cx="214071" cy="459790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:a16="http://schemas.microsoft.com/office/drawing/2014/main" id="{7D83B860-9273-8C19-15D4-C96FB4FD79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7446" y="2931160"/>
              <a:ext cx="101930" cy="136017"/>
            </a:xfrm>
            <a:prstGeom prst="rect">
              <a:avLst/>
            </a:prstGeom>
          </p:spPr>
        </p:pic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9E1E098C-65B9-838F-1602-20B1DA81E0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4388" y="2769273"/>
              <a:ext cx="101942" cy="136017"/>
            </a:xfrm>
            <a:prstGeom prst="rect">
              <a:avLst/>
            </a:prstGeom>
          </p:spPr>
        </p:pic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1CA2D766-1A96-58A6-3DA2-BB2B7096591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1330" y="2607386"/>
              <a:ext cx="101968" cy="136042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5A4E192E-0BC7-8C5F-1F85-CE0C2D4ED6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388" y="2607386"/>
              <a:ext cx="93903" cy="136042"/>
            </a:xfrm>
            <a:prstGeom prst="rect">
              <a:avLst/>
            </a:prstGeom>
          </p:spPr>
        </p:pic>
        <p:pic>
          <p:nvPicPr>
            <p:cNvPr id="27" name="object 19">
              <a:extLst>
                <a:ext uri="{FF2B5EF4-FFF2-40B4-BE49-F238E27FC236}">
                  <a16:creationId xmlns:a16="http://schemas.microsoft.com/office/drawing/2014/main" id="{9D597AD9-CA3E-BCB6-BB49-C2FD76BB4DE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4426" y="2445499"/>
              <a:ext cx="93916" cy="136029"/>
            </a:xfrm>
            <a:prstGeom prst="rect">
              <a:avLst/>
            </a:prstGeom>
          </p:spPr>
        </p:pic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3A7D33CA-1FA6-682F-525A-EA20EEE9598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0467" y="2283612"/>
              <a:ext cx="238975" cy="621677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992370BE-542D-88D2-0B75-7FE2FAB0EBE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7497" y="2445499"/>
              <a:ext cx="93903" cy="136029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4016EAD1-DA5C-85EF-0FC0-3C5A5C02FE5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1393" y="2445499"/>
              <a:ext cx="91643" cy="128993"/>
            </a:xfrm>
            <a:prstGeom prst="rect">
              <a:avLst/>
            </a:prstGeom>
          </p:spPr>
        </p:pic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E196CEFB-2D6F-E2F3-2549-9C5D5A89692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0410" y="2283612"/>
              <a:ext cx="93916" cy="136017"/>
            </a:xfrm>
            <a:prstGeom prst="rect">
              <a:avLst/>
            </a:prstGeom>
          </p:spPr>
        </p:pic>
        <p:pic>
          <p:nvPicPr>
            <p:cNvPr id="32" name="object 24">
              <a:extLst>
                <a:ext uri="{FF2B5EF4-FFF2-40B4-BE49-F238E27FC236}">
                  <a16:creationId xmlns:a16="http://schemas.microsoft.com/office/drawing/2014/main" id="{7DE3E730-E172-DFB8-1E6C-8C4EDA74791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3455" y="2283612"/>
              <a:ext cx="93916" cy="136017"/>
            </a:xfrm>
            <a:prstGeom prst="rect">
              <a:avLst/>
            </a:prstGeom>
          </p:spPr>
        </p:pic>
        <p:pic>
          <p:nvPicPr>
            <p:cNvPr id="33" name="object 25">
              <a:extLst>
                <a:ext uri="{FF2B5EF4-FFF2-40B4-BE49-F238E27FC236}">
                  <a16:creationId xmlns:a16="http://schemas.microsoft.com/office/drawing/2014/main" id="{38FCB937-77D1-98B9-EC48-8E1E1B6A1D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03418" y="2283612"/>
              <a:ext cx="121996" cy="136017"/>
            </a:xfrm>
            <a:prstGeom prst="rect">
              <a:avLst/>
            </a:prstGeom>
          </p:spPr>
        </p:pic>
        <p:pic>
          <p:nvPicPr>
            <p:cNvPr id="34" name="object 26">
              <a:extLst>
                <a:ext uri="{FF2B5EF4-FFF2-40B4-BE49-F238E27FC236}">
                  <a16:creationId xmlns:a16="http://schemas.microsoft.com/office/drawing/2014/main" id="{2386823F-E66C-4F9D-F8A8-7EEF22B569F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87377" y="2283612"/>
              <a:ext cx="80695" cy="113576"/>
            </a:xfrm>
            <a:prstGeom prst="rect">
              <a:avLst/>
            </a:prstGeom>
          </p:spPr>
        </p:pic>
        <p:pic>
          <p:nvPicPr>
            <p:cNvPr id="35" name="object 27">
              <a:extLst>
                <a:ext uri="{FF2B5EF4-FFF2-40B4-BE49-F238E27FC236}">
                  <a16:creationId xmlns:a16="http://schemas.microsoft.com/office/drawing/2014/main" id="{8E6C86DF-2249-1810-9BAA-7F8796A021F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87377" y="2121738"/>
              <a:ext cx="93891" cy="136017"/>
            </a:xfrm>
            <a:prstGeom prst="rect">
              <a:avLst/>
            </a:prstGeom>
          </p:spPr>
        </p:pic>
        <p:pic>
          <p:nvPicPr>
            <p:cNvPr id="36" name="object 28">
              <a:extLst>
                <a:ext uri="{FF2B5EF4-FFF2-40B4-BE49-F238E27FC236}">
                  <a16:creationId xmlns:a16="http://schemas.microsoft.com/office/drawing/2014/main" id="{0FCA3399-C25C-2302-54EB-4F84E7B40BA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0410" y="2121738"/>
              <a:ext cx="93916" cy="136017"/>
            </a:xfrm>
            <a:prstGeom prst="rect">
              <a:avLst/>
            </a:prstGeom>
          </p:spPr>
        </p:pic>
        <p:pic>
          <p:nvPicPr>
            <p:cNvPr id="37" name="object 29">
              <a:extLst>
                <a:ext uri="{FF2B5EF4-FFF2-40B4-BE49-F238E27FC236}">
                  <a16:creationId xmlns:a16="http://schemas.microsoft.com/office/drawing/2014/main" id="{8CC6D1DD-D5B0-1488-83A3-181B7FEBFAE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0372" y="2121738"/>
              <a:ext cx="121996" cy="136017"/>
            </a:xfrm>
            <a:prstGeom prst="rect">
              <a:avLst/>
            </a:prstGeom>
          </p:spPr>
        </p:pic>
        <p:pic>
          <p:nvPicPr>
            <p:cNvPr id="38" name="object 30">
              <a:extLst>
                <a:ext uri="{FF2B5EF4-FFF2-40B4-BE49-F238E27FC236}">
                  <a16:creationId xmlns:a16="http://schemas.microsoft.com/office/drawing/2014/main" id="{BE203822-F44A-61E8-4FD8-46B81B9C795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94388" y="2121738"/>
              <a:ext cx="101942" cy="136017"/>
            </a:xfrm>
            <a:prstGeom prst="rect">
              <a:avLst/>
            </a:prstGeom>
          </p:spPr>
        </p:pic>
        <p:pic>
          <p:nvPicPr>
            <p:cNvPr id="39" name="object 31">
              <a:extLst>
                <a:ext uri="{FF2B5EF4-FFF2-40B4-BE49-F238E27FC236}">
                  <a16:creationId xmlns:a16="http://schemas.microsoft.com/office/drawing/2014/main" id="{71CB2C05-D076-532D-C8EF-AA279052A45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77446" y="2121738"/>
              <a:ext cx="93916" cy="136017"/>
            </a:xfrm>
            <a:prstGeom prst="rect">
              <a:avLst/>
            </a:prstGeom>
          </p:spPr>
        </p:pic>
        <p:pic>
          <p:nvPicPr>
            <p:cNvPr id="40" name="object 32">
              <a:extLst>
                <a:ext uri="{FF2B5EF4-FFF2-40B4-BE49-F238E27FC236}">
                  <a16:creationId xmlns:a16="http://schemas.microsoft.com/office/drawing/2014/main" id="{A8ADAE1A-11C0-4708-6FD6-4ADCA54CA6F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04331" y="2121738"/>
              <a:ext cx="78663" cy="110858"/>
            </a:xfrm>
            <a:prstGeom prst="rect">
              <a:avLst/>
            </a:prstGeom>
          </p:spPr>
        </p:pic>
        <p:pic>
          <p:nvPicPr>
            <p:cNvPr id="41" name="object 33">
              <a:extLst>
                <a:ext uri="{FF2B5EF4-FFF2-40B4-BE49-F238E27FC236}">
                  <a16:creationId xmlns:a16="http://schemas.microsoft.com/office/drawing/2014/main" id="{6277A55A-1A20-ECC0-D3A7-52895401557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99404" y="1959826"/>
              <a:ext cx="93903" cy="136029"/>
            </a:xfrm>
            <a:prstGeom prst="rect">
              <a:avLst/>
            </a:prstGeom>
          </p:spPr>
        </p:pic>
        <p:pic>
          <p:nvPicPr>
            <p:cNvPr id="42" name="object 34">
              <a:extLst>
                <a:ext uri="{FF2B5EF4-FFF2-40B4-BE49-F238E27FC236}">
                  <a16:creationId xmlns:a16="http://schemas.microsoft.com/office/drawing/2014/main" id="{DFCE5F38-3BB6-F297-3CD8-C021B31CA854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16358" y="1959826"/>
              <a:ext cx="151269" cy="136029"/>
            </a:xfrm>
            <a:prstGeom prst="rect">
              <a:avLst/>
            </a:prstGeom>
          </p:spPr>
        </p:pic>
        <p:pic>
          <p:nvPicPr>
            <p:cNvPr id="43" name="object 35">
              <a:extLst>
                <a:ext uri="{FF2B5EF4-FFF2-40B4-BE49-F238E27FC236}">
                  <a16:creationId xmlns:a16="http://schemas.microsoft.com/office/drawing/2014/main" id="{BDFC0689-FA5D-299F-47BB-59809F1D2E9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49340" y="1959826"/>
              <a:ext cx="122008" cy="136029"/>
            </a:xfrm>
            <a:prstGeom prst="rect">
              <a:avLst/>
            </a:prstGeom>
          </p:spPr>
        </p:pic>
        <p:pic>
          <p:nvPicPr>
            <p:cNvPr id="44" name="object 36">
              <a:extLst>
                <a:ext uri="{FF2B5EF4-FFF2-40B4-BE49-F238E27FC236}">
                  <a16:creationId xmlns:a16="http://schemas.microsoft.com/office/drawing/2014/main" id="{5A3C51BA-B16D-101D-DEFD-576466620BD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23369" y="1959826"/>
              <a:ext cx="101942" cy="136029"/>
            </a:xfrm>
            <a:prstGeom prst="rect">
              <a:avLst/>
            </a:prstGeom>
          </p:spPr>
        </p:pic>
        <p:pic>
          <p:nvPicPr>
            <p:cNvPr id="45" name="object 37">
              <a:extLst>
                <a:ext uri="{FF2B5EF4-FFF2-40B4-BE49-F238E27FC236}">
                  <a16:creationId xmlns:a16="http://schemas.microsoft.com/office/drawing/2014/main" id="{E369FA11-0F1F-94C6-8E43-1013054AD3F8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06428" y="1959826"/>
              <a:ext cx="93903" cy="136029"/>
            </a:xfrm>
            <a:prstGeom prst="rect">
              <a:avLst/>
            </a:prstGeom>
          </p:spPr>
        </p:pic>
        <p:pic>
          <p:nvPicPr>
            <p:cNvPr id="46" name="object 38">
              <a:extLst>
                <a:ext uri="{FF2B5EF4-FFF2-40B4-BE49-F238E27FC236}">
                  <a16:creationId xmlns:a16="http://schemas.microsoft.com/office/drawing/2014/main" id="{3EEAA429-5DC2-B0FA-FD6C-1BC172228CA5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36309" y="1797926"/>
              <a:ext cx="139826" cy="136055"/>
            </a:xfrm>
            <a:prstGeom prst="rect">
              <a:avLst/>
            </a:prstGeom>
          </p:spPr>
        </p:pic>
        <p:pic>
          <p:nvPicPr>
            <p:cNvPr id="47" name="object 39">
              <a:extLst>
                <a:ext uri="{FF2B5EF4-FFF2-40B4-BE49-F238E27FC236}">
                  <a16:creationId xmlns:a16="http://schemas.microsoft.com/office/drawing/2014/main" id="{CEB40790-82DC-45D8-8F2D-21250B4072E5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19342" y="1797926"/>
              <a:ext cx="93941" cy="136055"/>
            </a:xfrm>
            <a:prstGeom prst="rect">
              <a:avLst/>
            </a:prstGeom>
          </p:spPr>
        </p:pic>
        <p:pic>
          <p:nvPicPr>
            <p:cNvPr id="48" name="object 40">
              <a:extLst>
                <a:ext uri="{FF2B5EF4-FFF2-40B4-BE49-F238E27FC236}">
                  <a16:creationId xmlns:a16="http://schemas.microsoft.com/office/drawing/2014/main" id="{9FB2237A-A201-29F5-D716-A3FA77DF217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69305" y="1797926"/>
              <a:ext cx="122008" cy="136055"/>
            </a:xfrm>
            <a:prstGeom prst="rect">
              <a:avLst/>
            </a:prstGeom>
          </p:spPr>
        </p:pic>
        <p:pic>
          <p:nvPicPr>
            <p:cNvPr id="49" name="object 41">
              <a:extLst>
                <a:ext uri="{FF2B5EF4-FFF2-40B4-BE49-F238E27FC236}">
                  <a16:creationId xmlns:a16="http://schemas.microsoft.com/office/drawing/2014/main" id="{845A19B5-AA18-E934-CE26-12FFB1E7E68C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43346" y="1797926"/>
              <a:ext cx="101930" cy="136055"/>
            </a:xfrm>
            <a:prstGeom prst="rect">
              <a:avLst/>
            </a:prstGeom>
          </p:spPr>
        </p:pic>
        <p:pic>
          <p:nvPicPr>
            <p:cNvPr id="50" name="object 42">
              <a:extLst>
                <a:ext uri="{FF2B5EF4-FFF2-40B4-BE49-F238E27FC236}">
                  <a16:creationId xmlns:a16="http://schemas.microsoft.com/office/drawing/2014/main" id="{194E5DCB-F9EA-823D-1FBA-2BE6812BC7C0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26392" y="1797926"/>
              <a:ext cx="93916" cy="136055"/>
            </a:xfrm>
            <a:prstGeom prst="rect">
              <a:avLst/>
            </a:prstGeom>
          </p:spPr>
        </p:pic>
        <p:pic>
          <p:nvPicPr>
            <p:cNvPr id="51" name="object 43">
              <a:extLst>
                <a:ext uri="{FF2B5EF4-FFF2-40B4-BE49-F238E27FC236}">
                  <a16:creationId xmlns:a16="http://schemas.microsoft.com/office/drawing/2014/main" id="{1BDC818F-E629-DE8D-B72B-D38924358D4D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99494" y="1636065"/>
              <a:ext cx="199847" cy="459790"/>
            </a:xfrm>
            <a:prstGeom prst="rect">
              <a:avLst/>
            </a:prstGeom>
          </p:spPr>
        </p:pic>
        <p:pic>
          <p:nvPicPr>
            <p:cNvPr id="52" name="object 44">
              <a:extLst>
                <a:ext uri="{FF2B5EF4-FFF2-40B4-BE49-F238E27FC236}">
                  <a16:creationId xmlns:a16="http://schemas.microsoft.com/office/drawing/2014/main" id="{8B0ED418-2A0B-755B-BED0-5BC8067D3D56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61290" y="1636065"/>
              <a:ext cx="139839" cy="136017"/>
            </a:xfrm>
            <a:prstGeom prst="rect">
              <a:avLst/>
            </a:prstGeom>
          </p:spPr>
        </p:pic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8C78B6AE-6BCE-31CA-4D6D-C6CD5EE0E687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44323" y="1636065"/>
              <a:ext cx="93929" cy="136017"/>
            </a:xfrm>
            <a:prstGeom prst="rect">
              <a:avLst/>
            </a:prstGeom>
          </p:spPr>
        </p:pic>
        <p:pic>
          <p:nvPicPr>
            <p:cNvPr id="54" name="object 46">
              <a:extLst>
                <a:ext uri="{FF2B5EF4-FFF2-40B4-BE49-F238E27FC236}">
                  <a16:creationId xmlns:a16="http://schemas.microsoft.com/office/drawing/2014/main" id="{415514FD-17CC-D109-0A13-BE4D5B402DEA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94273" y="1636065"/>
              <a:ext cx="122021" cy="136017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FCA921D2-E2C5-7C9C-97CC-D61386C3C639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68314" y="1636065"/>
              <a:ext cx="101942" cy="136017"/>
            </a:xfrm>
            <a:prstGeom prst="rect">
              <a:avLst/>
            </a:prstGeom>
          </p:spPr>
        </p:pic>
        <p:pic>
          <p:nvPicPr>
            <p:cNvPr id="56" name="object 48">
              <a:extLst>
                <a:ext uri="{FF2B5EF4-FFF2-40B4-BE49-F238E27FC236}">
                  <a16:creationId xmlns:a16="http://schemas.microsoft.com/office/drawing/2014/main" id="{B9BEF7B1-B811-468D-F0E5-1400752F6224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1347" y="1636065"/>
              <a:ext cx="93916" cy="136017"/>
            </a:xfrm>
            <a:prstGeom prst="rect">
              <a:avLst/>
            </a:prstGeom>
          </p:spPr>
        </p:pic>
        <p:pic>
          <p:nvPicPr>
            <p:cNvPr id="57" name="object 49">
              <a:extLst>
                <a:ext uri="{FF2B5EF4-FFF2-40B4-BE49-F238E27FC236}">
                  <a16:creationId xmlns:a16="http://schemas.microsoft.com/office/drawing/2014/main" id="{38FD580A-EB0E-DB7A-6B6F-861C0FF5378A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22379" y="1636065"/>
              <a:ext cx="101930" cy="136017"/>
            </a:xfrm>
            <a:prstGeom prst="rect">
              <a:avLst/>
            </a:prstGeom>
          </p:spPr>
        </p:pic>
        <p:pic>
          <p:nvPicPr>
            <p:cNvPr id="58" name="object 50">
              <a:extLst>
                <a:ext uri="{FF2B5EF4-FFF2-40B4-BE49-F238E27FC236}">
                  <a16:creationId xmlns:a16="http://schemas.microsoft.com/office/drawing/2014/main" id="{AF3D80E7-64B1-CEBC-222B-BEB4CFF0BAA7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61290" y="1474178"/>
              <a:ext cx="93903" cy="136029"/>
            </a:xfrm>
            <a:prstGeom prst="rect">
              <a:avLst/>
            </a:prstGeom>
          </p:spPr>
        </p:pic>
        <p:pic>
          <p:nvPicPr>
            <p:cNvPr id="59" name="object 51">
              <a:extLst>
                <a:ext uri="{FF2B5EF4-FFF2-40B4-BE49-F238E27FC236}">
                  <a16:creationId xmlns:a16="http://schemas.microsoft.com/office/drawing/2014/main" id="{E3EFDB9A-1AEF-1EB3-EDD8-FC21B8A071C8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78244" y="1474178"/>
              <a:ext cx="164985" cy="136029"/>
            </a:xfrm>
            <a:prstGeom prst="rect">
              <a:avLst/>
            </a:prstGeom>
          </p:spPr>
        </p:pic>
        <p:pic>
          <p:nvPicPr>
            <p:cNvPr id="60" name="object 52">
              <a:extLst>
                <a:ext uri="{FF2B5EF4-FFF2-40B4-BE49-F238E27FC236}">
                  <a16:creationId xmlns:a16="http://schemas.microsoft.com/office/drawing/2014/main" id="{93AE0927-F029-579B-9CBC-1E8E63240F2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44323" y="1474178"/>
              <a:ext cx="93929" cy="136029"/>
            </a:xfrm>
            <a:prstGeom prst="rect">
              <a:avLst/>
            </a:prstGeom>
          </p:spPr>
        </p:pic>
        <p:pic>
          <p:nvPicPr>
            <p:cNvPr id="61" name="object 53">
              <a:extLst>
                <a:ext uri="{FF2B5EF4-FFF2-40B4-BE49-F238E27FC236}">
                  <a16:creationId xmlns:a16="http://schemas.microsoft.com/office/drawing/2014/main" id="{B75165F3-3188-E7A8-A342-9E7E54F8705C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94273" y="1474178"/>
              <a:ext cx="122021" cy="136029"/>
            </a:xfrm>
            <a:prstGeom prst="rect">
              <a:avLst/>
            </a:prstGeom>
          </p:spPr>
        </p:pic>
        <p:pic>
          <p:nvPicPr>
            <p:cNvPr id="62" name="object 54">
              <a:extLst>
                <a:ext uri="{FF2B5EF4-FFF2-40B4-BE49-F238E27FC236}">
                  <a16:creationId xmlns:a16="http://schemas.microsoft.com/office/drawing/2014/main" id="{6D475C84-92A5-32CE-6E3D-B81AD760ACAE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68314" y="1474178"/>
              <a:ext cx="101942" cy="136029"/>
            </a:xfrm>
            <a:prstGeom prst="rect">
              <a:avLst/>
            </a:prstGeom>
          </p:spPr>
        </p:pic>
        <p:pic>
          <p:nvPicPr>
            <p:cNvPr id="63" name="object 55">
              <a:extLst>
                <a:ext uri="{FF2B5EF4-FFF2-40B4-BE49-F238E27FC236}">
                  <a16:creationId xmlns:a16="http://schemas.microsoft.com/office/drawing/2014/main" id="{791F5CFF-6F99-0DA2-9135-28AAEAA7E4DC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51347" y="1474178"/>
              <a:ext cx="93916" cy="136029"/>
            </a:xfrm>
            <a:prstGeom prst="rect">
              <a:avLst/>
            </a:prstGeom>
          </p:spPr>
        </p:pic>
        <p:pic>
          <p:nvPicPr>
            <p:cNvPr id="64" name="object 56">
              <a:extLst>
                <a:ext uri="{FF2B5EF4-FFF2-40B4-BE49-F238E27FC236}">
                  <a16:creationId xmlns:a16="http://schemas.microsoft.com/office/drawing/2014/main" id="{FD2156B5-0709-A93C-13A7-FFDFFBF8D93E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402222" y="1312304"/>
              <a:ext cx="156032" cy="136004"/>
            </a:xfrm>
            <a:prstGeom prst="rect">
              <a:avLst/>
            </a:prstGeom>
          </p:spPr>
        </p:pic>
        <p:pic>
          <p:nvPicPr>
            <p:cNvPr id="65" name="object 57">
              <a:extLst>
                <a:ext uri="{FF2B5EF4-FFF2-40B4-BE49-F238E27FC236}">
                  <a16:creationId xmlns:a16="http://schemas.microsoft.com/office/drawing/2014/main" id="{A48A1916-F966-2073-C732-327C6F6A0CCF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85255" y="1312304"/>
              <a:ext cx="93903" cy="136004"/>
            </a:xfrm>
            <a:prstGeom prst="rect">
              <a:avLst/>
            </a:prstGeom>
          </p:spPr>
        </p:pic>
        <p:pic>
          <p:nvPicPr>
            <p:cNvPr id="66" name="object 58">
              <a:extLst>
                <a:ext uri="{FF2B5EF4-FFF2-40B4-BE49-F238E27FC236}">
                  <a16:creationId xmlns:a16="http://schemas.microsoft.com/office/drawing/2014/main" id="{5F6E8357-EED3-584C-9F37-275C4EB16D84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168301" y="1312304"/>
              <a:ext cx="93916" cy="136004"/>
            </a:xfrm>
            <a:prstGeom prst="rect">
              <a:avLst/>
            </a:prstGeom>
          </p:spPr>
        </p:pic>
        <p:pic>
          <p:nvPicPr>
            <p:cNvPr id="67" name="object 59">
              <a:extLst>
                <a:ext uri="{FF2B5EF4-FFF2-40B4-BE49-F238E27FC236}">
                  <a16:creationId xmlns:a16="http://schemas.microsoft.com/office/drawing/2014/main" id="{FD90CB9A-4F35-1AE2-7176-A346A7A369F1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18250" y="1312304"/>
              <a:ext cx="122021" cy="136004"/>
            </a:xfrm>
            <a:prstGeom prst="rect">
              <a:avLst/>
            </a:prstGeom>
          </p:spPr>
        </p:pic>
        <p:pic>
          <p:nvPicPr>
            <p:cNvPr id="68" name="object 60">
              <a:extLst>
                <a:ext uri="{FF2B5EF4-FFF2-40B4-BE49-F238E27FC236}">
                  <a16:creationId xmlns:a16="http://schemas.microsoft.com/office/drawing/2014/main" id="{2E62DB80-1C26-29E7-52F7-4BD147ABF197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92279" y="1312304"/>
              <a:ext cx="101942" cy="136004"/>
            </a:xfrm>
            <a:prstGeom prst="rect">
              <a:avLst/>
            </a:prstGeom>
          </p:spPr>
        </p:pic>
        <p:pic>
          <p:nvPicPr>
            <p:cNvPr id="69" name="object 61">
              <a:extLst>
                <a:ext uri="{FF2B5EF4-FFF2-40B4-BE49-F238E27FC236}">
                  <a16:creationId xmlns:a16="http://schemas.microsoft.com/office/drawing/2014/main" id="{56C439E4-C75B-408F-37D1-CD92BD77D5DE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75324" y="1312304"/>
              <a:ext cx="93929" cy="136004"/>
            </a:xfrm>
            <a:prstGeom prst="rect">
              <a:avLst/>
            </a:prstGeom>
          </p:spPr>
        </p:pic>
        <p:pic>
          <p:nvPicPr>
            <p:cNvPr id="70" name="object 62">
              <a:extLst>
                <a:ext uri="{FF2B5EF4-FFF2-40B4-BE49-F238E27FC236}">
                  <a16:creationId xmlns:a16="http://schemas.microsoft.com/office/drawing/2014/main" id="{67135D6C-472A-63BD-31D3-A8CFB0AA08CB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46343" y="1312304"/>
              <a:ext cx="101930" cy="136004"/>
            </a:xfrm>
            <a:prstGeom prst="rect">
              <a:avLst/>
            </a:prstGeom>
          </p:spPr>
        </p:pic>
        <p:pic>
          <p:nvPicPr>
            <p:cNvPr id="71" name="object 63">
              <a:extLst>
                <a:ext uri="{FF2B5EF4-FFF2-40B4-BE49-F238E27FC236}">
                  <a16:creationId xmlns:a16="http://schemas.microsoft.com/office/drawing/2014/main" id="{44E15088-27CA-8020-686D-BA69F28C9792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519163" y="1150417"/>
              <a:ext cx="154101" cy="136004"/>
            </a:xfrm>
            <a:prstGeom prst="rect">
              <a:avLst/>
            </a:prstGeom>
          </p:spPr>
        </p:pic>
        <p:pic>
          <p:nvPicPr>
            <p:cNvPr id="72" name="object 64">
              <a:extLst>
                <a:ext uri="{FF2B5EF4-FFF2-40B4-BE49-F238E27FC236}">
                  <a16:creationId xmlns:a16="http://schemas.microsoft.com/office/drawing/2014/main" id="{F50462F5-9D16-A00A-1005-88FB57955C42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02222" y="1150417"/>
              <a:ext cx="93903" cy="136004"/>
            </a:xfrm>
            <a:prstGeom prst="rect">
              <a:avLst/>
            </a:prstGeom>
          </p:spPr>
        </p:pic>
        <p:pic>
          <p:nvPicPr>
            <p:cNvPr id="73" name="object 65">
              <a:extLst>
                <a:ext uri="{FF2B5EF4-FFF2-40B4-BE49-F238E27FC236}">
                  <a16:creationId xmlns:a16="http://schemas.microsoft.com/office/drawing/2014/main" id="{83E70B33-90F2-1D06-C3D6-5BC435EE5BC1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85255" y="1150417"/>
              <a:ext cx="93903" cy="136004"/>
            </a:xfrm>
            <a:prstGeom prst="rect">
              <a:avLst/>
            </a:prstGeom>
          </p:spPr>
        </p:pic>
        <p:pic>
          <p:nvPicPr>
            <p:cNvPr id="74" name="object 66">
              <a:extLst>
                <a:ext uri="{FF2B5EF4-FFF2-40B4-BE49-F238E27FC236}">
                  <a16:creationId xmlns:a16="http://schemas.microsoft.com/office/drawing/2014/main" id="{29ED4911-B237-EF8E-1BB9-89B7792CB516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135204" y="1150417"/>
              <a:ext cx="121996" cy="136004"/>
            </a:xfrm>
            <a:prstGeom prst="rect">
              <a:avLst/>
            </a:prstGeom>
          </p:spPr>
        </p:pic>
        <p:pic>
          <p:nvPicPr>
            <p:cNvPr id="75" name="object 67">
              <a:extLst>
                <a:ext uri="{FF2B5EF4-FFF2-40B4-BE49-F238E27FC236}">
                  <a16:creationId xmlns:a16="http://schemas.microsoft.com/office/drawing/2014/main" id="{732E0178-E6E7-1EC9-D7B6-E9A7CD3CE689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009233" y="1150417"/>
              <a:ext cx="101955" cy="136004"/>
            </a:xfrm>
            <a:prstGeom prst="rect">
              <a:avLst/>
            </a:prstGeom>
          </p:spPr>
        </p:pic>
        <p:pic>
          <p:nvPicPr>
            <p:cNvPr id="76" name="object 68">
              <a:extLst>
                <a:ext uri="{FF2B5EF4-FFF2-40B4-BE49-F238E27FC236}">
                  <a16:creationId xmlns:a16="http://schemas.microsoft.com/office/drawing/2014/main" id="{E9D81A77-2AB7-5FAA-5471-B18FCCA14123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00370" y="826643"/>
              <a:ext cx="237972" cy="783564"/>
            </a:xfrm>
            <a:prstGeom prst="rect">
              <a:avLst/>
            </a:prstGeom>
          </p:spPr>
        </p:pic>
        <p:pic>
          <p:nvPicPr>
            <p:cNvPr id="77" name="object 69">
              <a:extLst>
                <a:ext uri="{FF2B5EF4-FFF2-40B4-BE49-F238E27FC236}">
                  <a16:creationId xmlns:a16="http://schemas.microsoft.com/office/drawing/2014/main" id="{CE4C049E-A77A-BB07-57B0-86EE97BEFC9F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92279" y="1150417"/>
              <a:ext cx="93903" cy="136004"/>
            </a:xfrm>
            <a:prstGeom prst="rect">
              <a:avLst/>
            </a:prstGeom>
          </p:spPr>
        </p:pic>
        <p:pic>
          <p:nvPicPr>
            <p:cNvPr id="78" name="object 70">
              <a:extLst>
                <a:ext uri="{FF2B5EF4-FFF2-40B4-BE49-F238E27FC236}">
                  <a16:creationId xmlns:a16="http://schemas.microsoft.com/office/drawing/2014/main" id="{63FAD972-24EF-3CEC-D964-0BC1570DC9C0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63298" y="1150417"/>
              <a:ext cx="101930" cy="136004"/>
            </a:xfrm>
            <a:prstGeom prst="rect">
              <a:avLst/>
            </a:prstGeom>
          </p:spPr>
        </p:pic>
        <p:pic>
          <p:nvPicPr>
            <p:cNvPr id="79" name="object 71">
              <a:extLst>
                <a:ext uri="{FF2B5EF4-FFF2-40B4-BE49-F238E27FC236}">
                  <a16:creationId xmlns:a16="http://schemas.microsoft.com/office/drawing/2014/main" id="{074764B5-032B-E104-C04A-533309C66A6C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38330" y="1150417"/>
              <a:ext cx="101930" cy="136004"/>
            </a:xfrm>
            <a:prstGeom prst="rect">
              <a:avLst/>
            </a:prstGeom>
          </p:spPr>
        </p:pic>
        <p:pic>
          <p:nvPicPr>
            <p:cNvPr id="80" name="object 72">
              <a:extLst>
                <a:ext uri="{FF2B5EF4-FFF2-40B4-BE49-F238E27FC236}">
                  <a16:creationId xmlns:a16="http://schemas.microsoft.com/office/drawing/2014/main" id="{671EA378-1587-C3CF-E4CE-A6C814DC1F77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636118" y="988517"/>
              <a:ext cx="152184" cy="136017"/>
            </a:xfrm>
            <a:prstGeom prst="rect">
              <a:avLst/>
            </a:prstGeom>
          </p:spPr>
        </p:pic>
        <p:pic>
          <p:nvPicPr>
            <p:cNvPr id="81" name="object 73">
              <a:extLst>
                <a:ext uri="{FF2B5EF4-FFF2-40B4-BE49-F238E27FC236}">
                  <a16:creationId xmlns:a16="http://schemas.microsoft.com/office/drawing/2014/main" id="{65E167FA-829C-7133-AFA6-F520B3833259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519163" y="988517"/>
              <a:ext cx="93891" cy="136017"/>
            </a:xfrm>
            <a:prstGeom prst="rect">
              <a:avLst/>
            </a:prstGeom>
          </p:spPr>
        </p:pic>
        <p:pic>
          <p:nvPicPr>
            <p:cNvPr id="82" name="object 74">
              <a:extLst>
                <a:ext uri="{FF2B5EF4-FFF2-40B4-BE49-F238E27FC236}">
                  <a16:creationId xmlns:a16="http://schemas.microsoft.com/office/drawing/2014/main" id="{A934404C-CEE7-5D54-BC54-9BEBF5D9F455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402222" y="988517"/>
              <a:ext cx="93903" cy="136017"/>
            </a:xfrm>
            <a:prstGeom prst="rect">
              <a:avLst/>
            </a:prstGeom>
          </p:spPr>
        </p:pic>
        <p:pic>
          <p:nvPicPr>
            <p:cNvPr id="83" name="object 75">
              <a:extLst>
                <a:ext uri="{FF2B5EF4-FFF2-40B4-BE49-F238E27FC236}">
                  <a16:creationId xmlns:a16="http://schemas.microsoft.com/office/drawing/2014/main" id="{C12AF38E-F358-235F-5A46-14B07F5CBA87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52159" y="988517"/>
              <a:ext cx="121996" cy="136017"/>
            </a:xfrm>
            <a:prstGeom prst="rect">
              <a:avLst/>
            </a:prstGeom>
          </p:spPr>
        </p:pic>
        <p:pic>
          <p:nvPicPr>
            <p:cNvPr id="84" name="object 76">
              <a:extLst>
                <a:ext uri="{FF2B5EF4-FFF2-40B4-BE49-F238E27FC236}">
                  <a16:creationId xmlns:a16="http://schemas.microsoft.com/office/drawing/2014/main" id="{D20A4528-FBF0-12C2-0FEF-0A0750E9A130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26162" y="988517"/>
              <a:ext cx="101955" cy="136017"/>
            </a:xfrm>
            <a:prstGeom prst="rect">
              <a:avLst/>
            </a:prstGeom>
          </p:spPr>
        </p:pic>
        <p:pic>
          <p:nvPicPr>
            <p:cNvPr id="85" name="object 77">
              <a:extLst>
                <a:ext uri="{FF2B5EF4-FFF2-40B4-BE49-F238E27FC236}">
                  <a16:creationId xmlns:a16="http://schemas.microsoft.com/office/drawing/2014/main" id="{9E95806B-819F-214F-9972-1E11DA13CD90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09233" y="988517"/>
              <a:ext cx="93903" cy="136017"/>
            </a:xfrm>
            <a:prstGeom prst="rect">
              <a:avLst/>
            </a:prstGeom>
          </p:spPr>
        </p:pic>
        <p:pic>
          <p:nvPicPr>
            <p:cNvPr id="86" name="object 78">
              <a:extLst>
                <a:ext uri="{FF2B5EF4-FFF2-40B4-BE49-F238E27FC236}">
                  <a16:creationId xmlns:a16="http://schemas.microsoft.com/office/drawing/2014/main" id="{7308F171-7590-6370-1C84-DC58F2BA4029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880239" y="988517"/>
              <a:ext cx="101955" cy="136017"/>
            </a:xfrm>
            <a:prstGeom prst="rect">
              <a:avLst/>
            </a:prstGeom>
          </p:spPr>
        </p:pic>
        <p:pic>
          <p:nvPicPr>
            <p:cNvPr id="87" name="object 79">
              <a:extLst>
                <a:ext uri="{FF2B5EF4-FFF2-40B4-BE49-F238E27FC236}">
                  <a16:creationId xmlns:a16="http://schemas.microsoft.com/office/drawing/2014/main" id="{8C69020E-3D3A-A44D-E806-C945856E01F8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55271" y="988517"/>
              <a:ext cx="101930" cy="136017"/>
            </a:xfrm>
            <a:prstGeom prst="rect">
              <a:avLst/>
            </a:prstGeom>
          </p:spPr>
        </p:pic>
        <p:pic>
          <p:nvPicPr>
            <p:cNvPr id="88" name="object 80">
              <a:extLst>
                <a:ext uri="{FF2B5EF4-FFF2-40B4-BE49-F238E27FC236}">
                  <a16:creationId xmlns:a16="http://schemas.microsoft.com/office/drawing/2014/main" id="{2B620F6A-DC6A-0D8D-0535-2D833A709CA6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634304" y="988517"/>
              <a:ext cx="101968" cy="136017"/>
            </a:xfrm>
            <a:prstGeom prst="rect">
              <a:avLst/>
            </a:prstGeom>
          </p:spPr>
        </p:pic>
        <p:pic>
          <p:nvPicPr>
            <p:cNvPr id="89" name="object 81">
              <a:extLst>
                <a:ext uri="{FF2B5EF4-FFF2-40B4-BE49-F238E27FC236}">
                  <a16:creationId xmlns:a16="http://schemas.microsoft.com/office/drawing/2014/main" id="{17C19226-D2AB-B2C0-DEAA-7BF1ECA2BABB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786156" y="826643"/>
              <a:ext cx="101955" cy="136029"/>
            </a:xfrm>
            <a:prstGeom prst="rect">
              <a:avLst/>
            </a:prstGeom>
          </p:spPr>
        </p:pic>
        <p:pic>
          <p:nvPicPr>
            <p:cNvPr id="90" name="object 82">
              <a:extLst>
                <a:ext uri="{FF2B5EF4-FFF2-40B4-BE49-F238E27FC236}">
                  <a16:creationId xmlns:a16="http://schemas.microsoft.com/office/drawing/2014/main" id="{CEF85F91-FB15-EA7E-7A66-79A2A83397DD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669214" y="826643"/>
              <a:ext cx="93903" cy="136029"/>
            </a:xfrm>
            <a:prstGeom prst="rect">
              <a:avLst/>
            </a:prstGeom>
          </p:spPr>
        </p:pic>
        <p:pic>
          <p:nvPicPr>
            <p:cNvPr id="91" name="object 83">
              <a:extLst>
                <a:ext uri="{FF2B5EF4-FFF2-40B4-BE49-F238E27FC236}">
                  <a16:creationId xmlns:a16="http://schemas.microsoft.com/office/drawing/2014/main" id="{6C0BDD50-4976-D44E-27BA-3708AE672D4A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552234" y="826643"/>
              <a:ext cx="93941" cy="136029"/>
            </a:xfrm>
            <a:prstGeom prst="rect">
              <a:avLst/>
            </a:prstGeom>
          </p:spPr>
        </p:pic>
        <p:pic>
          <p:nvPicPr>
            <p:cNvPr id="92" name="object 84">
              <a:extLst>
                <a:ext uri="{FF2B5EF4-FFF2-40B4-BE49-F238E27FC236}">
                  <a16:creationId xmlns:a16="http://schemas.microsoft.com/office/drawing/2014/main" id="{4B95A199-F816-D6A9-021B-ABA0608986E6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402222" y="826643"/>
              <a:ext cx="122008" cy="136029"/>
            </a:xfrm>
            <a:prstGeom prst="rect">
              <a:avLst/>
            </a:prstGeom>
          </p:spPr>
        </p:pic>
        <p:pic>
          <p:nvPicPr>
            <p:cNvPr id="93" name="object 85">
              <a:extLst>
                <a:ext uri="{FF2B5EF4-FFF2-40B4-BE49-F238E27FC236}">
                  <a16:creationId xmlns:a16="http://schemas.microsoft.com/office/drawing/2014/main" id="{C19104AA-9BE0-561D-E2B8-52BFD9724D16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276200" y="826643"/>
              <a:ext cx="101955" cy="136029"/>
            </a:xfrm>
            <a:prstGeom prst="rect">
              <a:avLst/>
            </a:prstGeom>
          </p:spPr>
        </p:pic>
        <p:pic>
          <p:nvPicPr>
            <p:cNvPr id="94" name="object 86">
              <a:extLst>
                <a:ext uri="{FF2B5EF4-FFF2-40B4-BE49-F238E27FC236}">
                  <a16:creationId xmlns:a16="http://schemas.microsoft.com/office/drawing/2014/main" id="{01760BC2-2AF2-6C19-9391-A48F3756D853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159271" y="826643"/>
              <a:ext cx="93929" cy="136029"/>
            </a:xfrm>
            <a:prstGeom prst="rect">
              <a:avLst/>
            </a:prstGeom>
          </p:spPr>
        </p:pic>
        <p:pic>
          <p:nvPicPr>
            <p:cNvPr id="95" name="object 87">
              <a:extLst>
                <a:ext uri="{FF2B5EF4-FFF2-40B4-BE49-F238E27FC236}">
                  <a16:creationId xmlns:a16="http://schemas.microsoft.com/office/drawing/2014/main" id="{BD4E9D67-8DF1-BF45-BB63-00EAF5B6C25A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030277" y="826643"/>
              <a:ext cx="101955" cy="136029"/>
            </a:xfrm>
            <a:prstGeom prst="rect">
              <a:avLst/>
            </a:prstGeom>
          </p:spPr>
        </p:pic>
        <p:pic>
          <p:nvPicPr>
            <p:cNvPr id="96" name="object 88">
              <a:extLst>
                <a:ext uri="{FF2B5EF4-FFF2-40B4-BE49-F238E27FC236}">
                  <a16:creationId xmlns:a16="http://schemas.microsoft.com/office/drawing/2014/main" id="{CB3F1734-A037-932A-4D42-B6BAF4765FBA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905309" y="826643"/>
              <a:ext cx="101930" cy="136029"/>
            </a:xfrm>
            <a:prstGeom prst="rect">
              <a:avLst/>
            </a:prstGeom>
          </p:spPr>
        </p:pic>
        <p:pic>
          <p:nvPicPr>
            <p:cNvPr id="97" name="object 89">
              <a:extLst>
                <a:ext uri="{FF2B5EF4-FFF2-40B4-BE49-F238E27FC236}">
                  <a16:creationId xmlns:a16="http://schemas.microsoft.com/office/drawing/2014/main" id="{C41DBB9E-6B53-7B47-854A-CD49B8E1BE50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784354" y="826643"/>
              <a:ext cx="101942" cy="136029"/>
            </a:xfrm>
            <a:prstGeom prst="rect">
              <a:avLst/>
            </a:prstGeom>
          </p:spPr>
        </p:pic>
        <p:pic>
          <p:nvPicPr>
            <p:cNvPr id="98" name="object 90">
              <a:extLst>
                <a:ext uri="{FF2B5EF4-FFF2-40B4-BE49-F238E27FC236}">
                  <a16:creationId xmlns:a16="http://schemas.microsoft.com/office/drawing/2014/main" id="{9F0C1155-A7D2-05C7-2BC9-949D434D982C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661393" y="826643"/>
              <a:ext cx="101942" cy="136029"/>
            </a:xfrm>
            <a:prstGeom prst="rect">
              <a:avLst/>
            </a:prstGeom>
          </p:spPr>
        </p:pic>
        <p:pic>
          <p:nvPicPr>
            <p:cNvPr id="99" name="object 91">
              <a:extLst>
                <a:ext uri="{FF2B5EF4-FFF2-40B4-BE49-F238E27FC236}">
                  <a16:creationId xmlns:a16="http://schemas.microsoft.com/office/drawing/2014/main" id="{68E44F97-8BBF-0D02-6CAB-2DCDD5282363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912127" y="664756"/>
              <a:ext cx="101942" cy="136016"/>
            </a:xfrm>
            <a:prstGeom prst="rect">
              <a:avLst/>
            </a:prstGeom>
          </p:spPr>
        </p:pic>
        <p:pic>
          <p:nvPicPr>
            <p:cNvPr id="100" name="object 92">
              <a:extLst>
                <a:ext uri="{FF2B5EF4-FFF2-40B4-BE49-F238E27FC236}">
                  <a16:creationId xmlns:a16="http://schemas.microsoft.com/office/drawing/2014/main" id="{CAD852FE-4B8D-71BD-7DA8-5EA98AE8F479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795185" y="664756"/>
              <a:ext cx="93916" cy="136016"/>
            </a:xfrm>
            <a:prstGeom prst="rect">
              <a:avLst/>
            </a:prstGeom>
          </p:spPr>
        </p:pic>
        <p:pic>
          <p:nvPicPr>
            <p:cNvPr id="101" name="object 93">
              <a:extLst>
                <a:ext uri="{FF2B5EF4-FFF2-40B4-BE49-F238E27FC236}">
                  <a16:creationId xmlns:a16="http://schemas.microsoft.com/office/drawing/2014/main" id="{45848F99-6475-759F-526C-1B684FBD25A7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678244" y="664756"/>
              <a:ext cx="93916" cy="136016"/>
            </a:xfrm>
            <a:prstGeom prst="rect">
              <a:avLst/>
            </a:prstGeom>
          </p:spPr>
        </p:pic>
        <p:pic>
          <p:nvPicPr>
            <p:cNvPr id="102" name="object 94">
              <a:extLst>
                <a:ext uri="{FF2B5EF4-FFF2-40B4-BE49-F238E27FC236}">
                  <a16:creationId xmlns:a16="http://schemas.microsoft.com/office/drawing/2014/main" id="{2689B4CC-DDCA-9AC7-A785-5127920EA569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528206" y="664756"/>
              <a:ext cx="121996" cy="136016"/>
            </a:xfrm>
            <a:prstGeom prst="rect">
              <a:avLst/>
            </a:prstGeom>
          </p:spPr>
        </p:pic>
        <p:pic>
          <p:nvPicPr>
            <p:cNvPr id="103" name="object 95">
              <a:extLst>
                <a:ext uri="{FF2B5EF4-FFF2-40B4-BE49-F238E27FC236}">
                  <a16:creationId xmlns:a16="http://schemas.microsoft.com/office/drawing/2014/main" id="{07F3E8F4-2453-FAF8-73F4-4FB3E8445851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402222" y="664756"/>
              <a:ext cx="101942" cy="136016"/>
            </a:xfrm>
            <a:prstGeom prst="rect">
              <a:avLst/>
            </a:prstGeom>
          </p:spPr>
        </p:pic>
        <p:pic>
          <p:nvPicPr>
            <p:cNvPr id="104" name="object 96">
              <a:extLst>
                <a:ext uri="{FF2B5EF4-FFF2-40B4-BE49-F238E27FC236}">
                  <a16:creationId xmlns:a16="http://schemas.microsoft.com/office/drawing/2014/main" id="{2326207D-6E50-F35A-6561-EC7E9703DC45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285255" y="664756"/>
              <a:ext cx="93903" cy="136016"/>
            </a:xfrm>
            <a:prstGeom prst="rect">
              <a:avLst/>
            </a:prstGeom>
          </p:spPr>
        </p:pic>
        <p:pic>
          <p:nvPicPr>
            <p:cNvPr id="105" name="object 97">
              <a:extLst>
                <a:ext uri="{FF2B5EF4-FFF2-40B4-BE49-F238E27FC236}">
                  <a16:creationId xmlns:a16="http://schemas.microsoft.com/office/drawing/2014/main" id="{E5654BFF-109C-6C8E-E64A-4D54E365088A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156274" y="664756"/>
              <a:ext cx="101955" cy="136016"/>
            </a:xfrm>
            <a:prstGeom prst="rect">
              <a:avLst/>
            </a:prstGeom>
          </p:spPr>
        </p:pic>
        <p:pic>
          <p:nvPicPr>
            <p:cNvPr id="106" name="object 98">
              <a:extLst>
                <a:ext uri="{FF2B5EF4-FFF2-40B4-BE49-F238E27FC236}">
                  <a16:creationId xmlns:a16="http://schemas.microsoft.com/office/drawing/2014/main" id="{80E6EA74-856D-0BD0-515B-C818A204CA37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031306" y="664756"/>
              <a:ext cx="101930" cy="136016"/>
            </a:xfrm>
            <a:prstGeom prst="rect">
              <a:avLst/>
            </a:prstGeom>
          </p:spPr>
        </p:pic>
        <p:pic>
          <p:nvPicPr>
            <p:cNvPr id="107" name="object 99">
              <a:extLst>
                <a:ext uri="{FF2B5EF4-FFF2-40B4-BE49-F238E27FC236}">
                  <a16:creationId xmlns:a16="http://schemas.microsoft.com/office/drawing/2014/main" id="{73070BAC-391B-8208-92A1-7880A0048FF3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910338" y="664756"/>
              <a:ext cx="101930" cy="136016"/>
            </a:xfrm>
            <a:prstGeom prst="rect">
              <a:avLst/>
            </a:prstGeom>
          </p:spPr>
        </p:pic>
        <p:pic>
          <p:nvPicPr>
            <p:cNvPr id="108" name="object 100">
              <a:extLst>
                <a:ext uri="{FF2B5EF4-FFF2-40B4-BE49-F238E27FC236}">
                  <a16:creationId xmlns:a16="http://schemas.microsoft.com/office/drawing/2014/main" id="{919173C3-D311-D0BF-4106-6C272F669908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787377" y="664756"/>
              <a:ext cx="101942" cy="136016"/>
            </a:xfrm>
            <a:prstGeom prst="rect">
              <a:avLst/>
            </a:prstGeom>
          </p:spPr>
        </p:pic>
        <p:pic>
          <p:nvPicPr>
            <p:cNvPr id="109" name="object 101">
              <a:extLst>
                <a:ext uri="{FF2B5EF4-FFF2-40B4-BE49-F238E27FC236}">
                  <a16:creationId xmlns:a16="http://schemas.microsoft.com/office/drawing/2014/main" id="{4254DB4C-510D-AAFB-9116-2DA623BD97ED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670410" y="664756"/>
              <a:ext cx="93916" cy="136016"/>
            </a:xfrm>
            <a:prstGeom prst="rect">
              <a:avLst/>
            </a:prstGeom>
          </p:spPr>
        </p:pic>
        <p:pic>
          <p:nvPicPr>
            <p:cNvPr id="110" name="object 102">
              <a:extLst>
                <a:ext uri="{FF2B5EF4-FFF2-40B4-BE49-F238E27FC236}">
                  <a16:creationId xmlns:a16="http://schemas.microsoft.com/office/drawing/2014/main" id="{53FCAF91-EEAE-07B3-8E7B-DB0761B62A45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553455" y="664756"/>
              <a:ext cx="93916" cy="136016"/>
            </a:xfrm>
            <a:prstGeom prst="rect">
              <a:avLst/>
            </a:prstGeom>
          </p:spPr>
        </p:pic>
        <p:pic>
          <p:nvPicPr>
            <p:cNvPr id="111" name="object 103">
              <a:extLst>
                <a:ext uri="{FF2B5EF4-FFF2-40B4-BE49-F238E27FC236}">
                  <a16:creationId xmlns:a16="http://schemas.microsoft.com/office/drawing/2014/main" id="{B4C87DA6-B94B-B7A1-5B81-4668138BA9B6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029069" y="502856"/>
              <a:ext cx="101980" cy="136042"/>
            </a:xfrm>
            <a:prstGeom prst="rect">
              <a:avLst/>
            </a:prstGeom>
          </p:spPr>
        </p:pic>
        <p:pic>
          <p:nvPicPr>
            <p:cNvPr id="112" name="object 104">
              <a:extLst>
                <a:ext uri="{FF2B5EF4-FFF2-40B4-BE49-F238E27FC236}">
                  <a16:creationId xmlns:a16="http://schemas.microsoft.com/office/drawing/2014/main" id="{B797BD4E-2895-E623-E126-5A4E826CCAD6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912127" y="502856"/>
              <a:ext cx="93903" cy="136042"/>
            </a:xfrm>
            <a:prstGeom prst="rect">
              <a:avLst/>
            </a:prstGeom>
          </p:spPr>
        </p:pic>
        <p:pic>
          <p:nvPicPr>
            <p:cNvPr id="113" name="object 105">
              <a:extLst>
                <a:ext uri="{FF2B5EF4-FFF2-40B4-BE49-F238E27FC236}">
                  <a16:creationId xmlns:a16="http://schemas.microsoft.com/office/drawing/2014/main" id="{AE221F4F-F929-C890-8123-F43173D69C9A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795185" y="502856"/>
              <a:ext cx="93916" cy="136042"/>
            </a:xfrm>
            <a:prstGeom prst="rect">
              <a:avLst/>
            </a:prstGeom>
          </p:spPr>
        </p:pic>
        <p:pic>
          <p:nvPicPr>
            <p:cNvPr id="114" name="object 106">
              <a:extLst>
                <a:ext uri="{FF2B5EF4-FFF2-40B4-BE49-F238E27FC236}">
                  <a16:creationId xmlns:a16="http://schemas.microsoft.com/office/drawing/2014/main" id="{7BE4EC2A-724F-FD83-0392-980C260F0FB5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645147" y="502856"/>
              <a:ext cx="121996" cy="136042"/>
            </a:xfrm>
            <a:prstGeom prst="rect">
              <a:avLst/>
            </a:prstGeom>
          </p:spPr>
        </p:pic>
        <p:pic>
          <p:nvPicPr>
            <p:cNvPr id="115" name="object 107">
              <a:extLst>
                <a:ext uri="{FF2B5EF4-FFF2-40B4-BE49-F238E27FC236}">
                  <a16:creationId xmlns:a16="http://schemas.microsoft.com/office/drawing/2014/main" id="{516FF131-2639-798F-B93E-16FB04D7FB1B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519163" y="502856"/>
              <a:ext cx="101930" cy="136042"/>
            </a:xfrm>
            <a:prstGeom prst="rect">
              <a:avLst/>
            </a:prstGeom>
          </p:spPr>
        </p:pic>
        <p:pic>
          <p:nvPicPr>
            <p:cNvPr id="116" name="object 108">
              <a:extLst>
                <a:ext uri="{FF2B5EF4-FFF2-40B4-BE49-F238E27FC236}">
                  <a16:creationId xmlns:a16="http://schemas.microsoft.com/office/drawing/2014/main" id="{B6B0B118-631A-E338-044D-35CE1B12602C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402222" y="502856"/>
              <a:ext cx="93903" cy="136042"/>
            </a:xfrm>
            <a:prstGeom prst="rect">
              <a:avLst/>
            </a:prstGeom>
          </p:spPr>
        </p:pic>
        <p:pic>
          <p:nvPicPr>
            <p:cNvPr id="117" name="object 109">
              <a:extLst>
                <a:ext uri="{FF2B5EF4-FFF2-40B4-BE49-F238E27FC236}">
                  <a16:creationId xmlns:a16="http://schemas.microsoft.com/office/drawing/2014/main" id="{7B3E427A-9187-9B0F-AD4A-91A4DBDA0EA7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273228" y="502856"/>
              <a:ext cx="101930" cy="136042"/>
            </a:xfrm>
            <a:prstGeom prst="rect">
              <a:avLst/>
            </a:prstGeom>
          </p:spPr>
        </p:pic>
        <p:pic>
          <p:nvPicPr>
            <p:cNvPr id="118" name="object 110">
              <a:extLst>
                <a:ext uri="{FF2B5EF4-FFF2-40B4-BE49-F238E27FC236}">
                  <a16:creationId xmlns:a16="http://schemas.microsoft.com/office/drawing/2014/main" id="{A72FC849-6EEA-4C1E-BB7B-9AA9FC2C65BE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148247" y="502856"/>
              <a:ext cx="101955" cy="136042"/>
            </a:xfrm>
            <a:prstGeom prst="rect">
              <a:avLst/>
            </a:prstGeom>
          </p:spPr>
        </p:pic>
        <p:pic>
          <p:nvPicPr>
            <p:cNvPr id="119" name="object 111">
              <a:extLst>
                <a:ext uri="{FF2B5EF4-FFF2-40B4-BE49-F238E27FC236}">
                  <a16:creationId xmlns:a16="http://schemas.microsoft.com/office/drawing/2014/main" id="{EFBF40A3-C93E-1554-58E4-1E3A3C72FAE9}"/>
                </a:ext>
              </a:extLst>
            </p:cNvPr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027305" y="502856"/>
              <a:ext cx="101917" cy="136042"/>
            </a:xfrm>
            <a:prstGeom prst="rect">
              <a:avLst/>
            </a:prstGeom>
          </p:spPr>
        </p:pic>
        <p:pic>
          <p:nvPicPr>
            <p:cNvPr id="120" name="object 112">
              <a:extLst>
                <a:ext uri="{FF2B5EF4-FFF2-40B4-BE49-F238E27FC236}">
                  <a16:creationId xmlns:a16="http://schemas.microsoft.com/office/drawing/2014/main" id="{3506706A-E086-DC3E-59FB-5F08F0B1835A}"/>
                </a:ext>
              </a:extLst>
            </p:cNvPr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04331" y="502856"/>
              <a:ext cx="101930" cy="136042"/>
            </a:xfrm>
            <a:prstGeom prst="rect">
              <a:avLst/>
            </a:prstGeom>
          </p:spPr>
        </p:pic>
        <p:pic>
          <p:nvPicPr>
            <p:cNvPr id="121" name="object 113">
              <a:extLst>
                <a:ext uri="{FF2B5EF4-FFF2-40B4-BE49-F238E27FC236}">
                  <a16:creationId xmlns:a16="http://schemas.microsoft.com/office/drawing/2014/main" id="{FFD2B8F8-5B45-4716-31E5-0E7AD9C25BE0}"/>
                </a:ext>
              </a:extLst>
            </p:cNvPr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787377" y="502856"/>
              <a:ext cx="93891" cy="136042"/>
            </a:xfrm>
            <a:prstGeom prst="rect">
              <a:avLst/>
            </a:prstGeom>
          </p:spPr>
        </p:pic>
        <p:pic>
          <p:nvPicPr>
            <p:cNvPr id="122" name="object 114">
              <a:extLst>
                <a:ext uri="{FF2B5EF4-FFF2-40B4-BE49-F238E27FC236}">
                  <a16:creationId xmlns:a16="http://schemas.microsoft.com/office/drawing/2014/main" id="{FBBE1855-A0CC-BF81-1D51-62C4CEB8DF46}"/>
                </a:ext>
              </a:extLst>
            </p:cNvPr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70410" y="502856"/>
              <a:ext cx="93916" cy="136042"/>
            </a:xfrm>
            <a:prstGeom prst="rect">
              <a:avLst/>
            </a:prstGeom>
          </p:spPr>
        </p:pic>
        <p:pic>
          <p:nvPicPr>
            <p:cNvPr id="123" name="object 115">
              <a:extLst>
                <a:ext uri="{FF2B5EF4-FFF2-40B4-BE49-F238E27FC236}">
                  <a16:creationId xmlns:a16="http://schemas.microsoft.com/office/drawing/2014/main" id="{B03C998C-4E26-F10F-05F9-4FD1707E9F4B}"/>
                </a:ext>
              </a:extLst>
            </p:cNvPr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041108" y="340969"/>
              <a:ext cx="93941" cy="136042"/>
            </a:xfrm>
            <a:prstGeom prst="rect">
              <a:avLst/>
            </a:prstGeom>
          </p:spPr>
        </p:pic>
        <p:pic>
          <p:nvPicPr>
            <p:cNvPr id="124" name="object 116">
              <a:extLst>
                <a:ext uri="{FF2B5EF4-FFF2-40B4-BE49-F238E27FC236}">
                  <a16:creationId xmlns:a16="http://schemas.microsoft.com/office/drawing/2014/main" id="{F5BE5FE5-CA08-1A64-9650-F00900ACE2C0}"/>
                </a:ext>
              </a:extLst>
            </p:cNvPr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924179" y="340969"/>
              <a:ext cx="93903" cy="136042"/>
            </a:xfrm>
            <a:prstGeom prst="rect">
              <a:avLst/>
            </a:prstGeom>
          </p:spPr>
        </p:pic>
        <p:pic>
          <p:nvPicPr>
            <p:cNvPr id="125" name="object 117">
              <a:extLst>
                <a:ext uri="{FF2B5EF4-FFF2-40B4-BE49-F238E27FC236}">
                  <a16:creationId xmlns:a16="http://schemas.microsoft.com/office/drawing/2014/main" id="{89A3C736-27DB-74C9-227D-16A83CBD413C}"/>
                </a:ext>
              </a:extLst>
            </p:cNvPr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774129" y="340969"/>
              <a:ext cx="121970" cy="136042"/>
            </a:xfrm>
            <a:prstGeom prst="rect">
              <a:avLst/>
            </a:prstGeom>
          </p:spPr>
        </p:pic>
        <p:pic>
          <p:nvPicPr>
            <p:cNvPr id="126" name="object 118">
              <a:extLst>
                <a:ext uri="{FF2B5EF4-FFF2-40B4-BE49-F238E27FC236}">
                  <a16:creationId xmlns:a16="http://schemas.microsoft.com/office/drawing/2014/main" id="{0A1630BB-FD99-6986-5F82-FB6145DB9893}"/>
                </a:ext>
              </a:extLst>
            </p:cNvPr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6648132" y="340969"/>
              <a:ext cx="101955" cy="136042"/>
            </a:xfrm>
            <a:prstGeom prst="rect">
              <a:avLst/>
            </a:prstGeom>
          </p:spPr>
        </p:pic>
        <p:pic>
          <p:nvPicPr>
            <p:cNvPr id="127" name="object 119">
              <a:extLst>
                <a:ext uri="{FF2B5EF4-FFF2-40B4-BE49-F238E27FC236}">
                  <a16:creationId xmlns:a16="http://schemas.microsoft.com/office/drawing/2014/main" id="{E3793D3F-96D5-AE7D-85FB-53F126AD7491}"/>
                </a:ext>
              </a:extLst>
            </p:cNvPr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31178" y="340969"/>
              <a:ext cx="93916" cy="136042"/>
            </a:xfrm>
            <a:prstGeom prst="rect">
              <a:avLst/>
            </a:prstGeom>
          </p:spPr>
        </p:pic>
        <p:pic>
          <p:nvPicPr>
            <p:cNvPr id="128" name="object 120">
              <a:extLst>
                <a:ext uri="{FF2B5EF4-FFF2-40B4-BE49-F238E27FC236}">
                  <a16:creationId xmlns:a16="http://schemas.microsoft.com/office/drawing/2014/main" id="{90873707-6133-1319-C85C-78C51B7F401A}"/>
                </a:ext>
              </a:extLst>
            </p:cNvPr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402222" y="340969"/>
              <a:ext cx="101942" cy="136042"/>
            </a:xfrm>
            <a:prstGeom prst="rect">
              <a:avLst/>
            </a:prstGeom>
          </p:spPr>
        </p:pic>
        <p:pic>
          <p:nvPicPr>
            <p:cNvPr id="129" name="object 121">
              <a:extLst>
                <a:ext uri="{FF2B5EF4-FFF2-40B4-BE49-F238E27FC236}">
                  <a16:creationId xmlns:a16="http://schemas.microsoft.com/office/drawing/2014/main" id="{DFD127E1-7C41-72F8-F6FD-0518E7639DD4}"/>
                </a:ext>
              </a:extLst>
            </p:cNvPr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277228" y="340969"/>
              <a:ext cx="101930" cy="136042"/>
            </a:xfrm>
            <a:prstGeom prst="rect">
              <a:avLst/>
            </a:prstGeom>
          </p:spPr>
        </p:pic>
        <p:pic>
          <p:nvPicPr>
            <p:cNvPr id="130" name="object 122">
              <a:extLst>
                <a:ext uri="{FF2B5EF4-FFF2-40B4-BE49-F238E27FC236}">
                  <a16:creationId xmlns:a16="http://schemas.microsoft.com/office/drawing/2014/main" id="{30D508AD-27B9-E9CA-0954-A85994192ADB}"/>
                </a:ext>
              </a:extLst>
            </p:cNvPr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156274" y="340969"/>
              <a:ext cx="101917" cy="136042"/>
            </a:xfrm>
            <a:prstGeom prst="rect">
              <a:avLst/>
            </a:prstGeom>
          </p:spPr>
        </p:pic>
        <p:pic>
          <p:nvPicPr>
            <p:cNvPr id="131" name="object 123">
              <a:extLst>
                <a:ext uri="{FF2B5EF4-FFF2-40B4-BE49-F238E27FC236}">
                  <a16:creationId xmlns:a16="http://schemas.microsoft.com/office/drawing/2014/main" id="{91F9387D-4E94-2EFC-E068-658D9676B942}"/>
                </a:ext>
              </a:extLst>
            </p:cNvPr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033300" y="340969"/>
              <a:ext cx="101942" cy="136042"/>
            </a:xfrm>
            <a:prstGeom prst="rect">
              <a:avLst/>
            </a:prstGeom>
          </p:spPr>
        </p:pic>
        <p:pic>
          <p:nvPicPr>
            <p:cNvPr id="132" name="object 124">
              <a:extLst>
                <a:ext uri="{FF2B5EF4-FFF2-40B4-BE49-F238E27FC236}">
                  <a16:creationId xmlns:a16="http://schemas.microsoft.com/office/drawing/2014/main" id="{CBC41CE2-B284-1A79-4F41-D6E72F7C6C19}"/>
                </a:ext>
              </a:extLst>
            </p:cNvPr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916358" y="340969"/>
              <a:ext cx="93903" cy="136042"/>
            </a:xfrm>
            <a:prstGeom prst="rect">
              <a:avLst/>
            </a:prstGeom>
          </p:spPr>
        </p:pic>
        <p:pic>
          <p:nvPicPr>
            <p:cNvPr id="133" name="object 125">
              <a:extLst>
                <a:ext uri="{FF2B5EF4-FFF2-40B4-BE49-F238E27FC236}">
                  <a16:creationId xmlns:a16="http://schemas.microsoft.com/office/drawing/2014/main" id="{8CD50430-084C-6F81-4B8F-2172BF9AB4ED}"/>
                </a:ext>
              </a:extLst>
            </p:cNvPr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799404" y="340969"/>
              <a:ext cx="93903" cy="136042"/>
            </a:xfrm>
            <a:prstGeom prst="rect">
              <a:avLst/>
            </a:prstGeom>
          </p:spPr>
        </p:pic>
        <p:pic>
          <p:nvPicPr>
            <p:cNvPr id="134" name="object 126">
              <a:extLst>
                <a:ext uri="{FF2B5EF4-FFF2-40B4-BE49-F238E27FC236}">
                  <a16:creationId xmlns:a16="http://schemas.microsoft.com/office/drawing/2014/main" id="{10B84DAE-CDD4-3CAB-A793-AA023D40BE6A}"/>
                </a:ext>
              </a:extLst>
            </p:cNvPr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158075" y="340969"/>
              <a:ext cx="90335" cy="127152"/>
            </a:xfrm>
            <a:prstGeom prst="rect">
              <a:avLst/>
            </a:prstGeom>
          </p:spPr>
        </p:pic>
        <p:pic>
          <p:nvPicPr>
            <p:cNvPr id="135" name="object 127">
              <a:extLst>
                <a:ext uri="{FF2B5EF4-FFF2-40B4-BE49-F238E27FC236}">
                  <a16:creationId xmlns:a16="http://schemas.microsoft.com/office/drawing/2014/main" id="{50257311-EB6B-BB8C-0C08-F07FDD8BC7C1}"/>
                </a:ext>
              </a:extLst>
            </p:cNvPr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557050" y="179083"/>
              <a:ext cx="214299" cy="459816"/>
            </a:xfrm>
            <a:prstGeom prst="rect">
              <a:avLst/>
            </a:prstGeom>
          </p:spPr>
        </p:pic>
        <p:pic>
          <p:nvPicPr>
            <p:cNvPr id="136" name="object 128">
              <a:extLst>
                <a:ext uri="{FF2B5EF4-FFF2-40B4-BE49-F238E27FC236}">
                  <a16:creationId xmlns:a16="http://schemas.microsoft.com/office/drawing/2014/main" id="{0C5743E0-044C-31A3-0EB5-DE38D5C38C42}"/>
                </a:ext>
              </a:extLst>
            </p:cNvPr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161085" y="179083"/>
              <a:ext cx="93891" cy="136029"/>
            </a:xfrm>
            <a:prstGeom prst="rect">
              <a:avLst/>
            </a:prstGeom>
          </p:spPr>
        </p:pic>
        <p:pic>
          <p:nvPicPr>
            <p:cNvPr id="137" name="object 129">
              <a:extLst>
                <a:ext uri="{FF2B5EF4-FFF2-40B4-BE49-F238E27FC236}">
                  <a16:creationId xmlns:a16="http://schemas.microsoft.com/office/drawing/2014/main" id="{5FC26B29-AD09-E5B8-0028-FF0E6F94F803}"/>
                </a:ext>
              </a:extLst>
            </p:cNvPr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044143" y="179083"/>
              <a:ext cx="93891" cy="136029"/>
            </a:xfrm>
            <a:prstGeom prst="rect">
              <a:avLst/>
            </a:prstGeom>
          </p:spPr>
        </p:pic>
        <p:pic>
          <p:nvPicPr>
            <p:cNvPr id="138" name="object 130">
              <a:extLst>
                <a:ext uri="{FF2B5EF4-FFF2-40B4-BE49-F238E27FC236}">
                  <a16:creationId xmlns:a16="http://schemas.microsoft.com/office/drawing/2014/main" id="{FD1AC60A-CE46-EC9F-1165-3930E692AF70}"/>
                </a:ext>
              </a:extLst>
            </p:cNvPr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894080" y="179083"/>
              <a:ext cx="122008" cy="136029"/>
            </a:xfrm>
            <a:prstGeom prst="rect">
              <a:avLst/>
            </a:prstGeom>
          </p:spPr>
        </p:pic>
        <p:pic>
          <p:nvPicPr>
            <p:cNvPr id="139" name="object 131">
              <a:extLst>
                <a:ext uri="{FF2B5EF4-FFF2-40B4-BE49-F238E27FC236}">
                  <a16:creationId xmlns:a16="http://schemas.microsoft.com/office/drawing/2014/main" id="{84ADA465-2C03-EC5B-3637-9EB050BE078C}"/>
                </a:ext>
              </a:extLst>
            </p:cNvPr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768096" y="179083"/>
              <a:ext cx="101955" cy="136029"/>
            </a:xfrm>
            <a:prstGeom prst="rect">
              <a:avLst/>
            </a:prstGeom>
          </p:spPr>
        </p:pic>
        <p:pic>
          <p:nvPicPr>
            <p:cNvPr id="140" name="object 132">
              <a:extLst>
                <a:ext uri="{FF2B5EF4-FFF2-40B4-BE49-F238E27FC236}">
                  <a16:creationId xmlns:a16="http://schemas.microsoft.com/office/drawing/2014/main" id="{744C2F22-60D5-106F-2A7F-A7FBFD47EFFA}"/>
                </a:ext>
              </a:extLst>
            </p:cNvPr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651155" y="179083"/>
              <a:ext cx="93929" cy="136029"/>
            </a:xfrm>
            <a:prstGeom prst="rect">
              <a:avLst/>
            </a:prstGeom>
          </p:spPr>
        </p:pic>
        <p:pic>
          <p:nvPicPr>
            <p:cNvPr id="141" name="object 133">
              <a:extLst>
                <a:ext uri="{FF2B5EF4-FFF2-40B4-BE49-F238E27FC236}">
                  <a16:creationId xmlns:a16="http://schemas.microsoft.com/office/drawing/2014/main" id="{B74E5A28-7CBD-02C7-5C21-B3BA91273C7F}"/>
                </a:ext>
              </a:extLst>
            </p:cNvPr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522161" y="179083"/>
              <a:ext cx="101942" cy="136029"/>
            </a:xfrm>
            <a:prstGeom prst="rect">
              <a:avLst/>
            </a:prstGeom>
          </p:spPr>
        </p:pic>
        <p:pic>
          <p:nvPicPr>
            <p:cNvPr id="142" name="object 134">
              <a:extLst>
                <a:ext uri="{FF2B5EF4-FFF2-40B4-BE49-F238E27FC236}">
                  <a16:creationId xmlns:a16="http://schemas.microsoft.com/office/drawing/2014/main" id="{24D15E15-664D-62CB-2D48-0579B8B61202}"/>
                </a:ext>
              </a:extLst>
            </p:cNvPr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397193" y="179083"/>
              <a:ext cx="101942" cy="136029"/>
            </a:xfrm>
            <a:prstGeom prst="rect">
              <a:avLst/>
            </a:prstGeom>
          </p:spPr>
        </p:pic>
        <p:pic>
          <p:nvPicPr>
            <p:cNvPr id="143" name="object 135">
              <a:extLst>
                <a:ext uri="{FF2B5EF4-FFF2-40B4-BE49-F238E27FC236}">
                  <a16:creationId xmlns:a16="http://schemas.microsoft.com/office/drawing/2014/main" id="{6222BB9A-FB0E-095A-F2B0-9D7CE7450C6B}"/>
                </a:ext>
              </a:extLst>
            </p:cNvPr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276251" y="179083"/>
              <a:ext cx="101930" cy="136029"/>
            </a:xfrm>
            <a:prstGeom prst="rect">
              <a:avLst/>
            </a:prstGeom>
          </p:spPr>
        </p:pic>
        <p:pic>
          <p:nvPicPr>
            <p:cNvPr id="144" name="object 136">
              <a:extLst>
                <a:ext uri="{FF2B5EF4-FFF2-40B4-BE49-F238E27FC236}">
                  <a16:creationId xmlns:a16="http://schemas.microsoft.com/office/drawing/2014/main" id="{0CAA16D7-B2D5-C02F-5DE4-5C36F0A97B20}"/>
                </a:ext>
              </a:extLst>
            </p:cNvPr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6153276" y="179083"/>
              <a:ext cx="101942" cy="136029"/>
            </a:xfrm>
            <a:prstGeom prst="rect">
              <a:avLst/>
            </a:prstGeom>
          </p:spPr>
        </p:pic>
        <p:pic>
          <p:nvPicPr>
            <p:cNvPr id="145" name="object 137">
              <a:extLst>
                <a:ext uri="{FF2B5EF4-FFF2-40B4-BE49-F238E27FC236}">
                  <a16:creationId xmlns:a16="http://schemas.microsoft.com/office/drawing/2014/main" id="{20AF80E6-3454-42B5-C4EB-897D56E2A9AA}"/>
                </a:ext>
              </a:extLst>
            </p:cNvPr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036309" y="179083"/>
              <a:ext cx="93903" cy="136029"/>
            </a:xfrm>
            <a:prstGeom prst="rect">
              <a:avLst/>
            </a:prstGeom>
          </p:spPr>
        </p:pic>
        <p:pic>
          <p:nvPicPr>
            <p:cNvPr id="146" name="object 138">
              <a:extLst>
                <a:ext uri="{FF2B5EF4-FFF2-40B4-BE49-F238E27FC236}">
                  <a16:creationId xmlns:a16="http://schemas.microsoft.com/office/drawing/2014/main" id="{8FFC2414-9881-1FB1-37CD-E9701A8D6979}"/>
                </a:ext>
              </a:extLst>
            </p:cNvPr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919342" y="179083"/>
              <a:ext cx="93941" cy="136029"/>
            </a:xfrm>
            <a:prstGeom prst="rect">
              <a:avLst/>
            </a:prstGeom>
          </p:spPr>
        </p:pic>
        <p:pic>
          <p:nvPicPr>
            <p:cNvPr id="147" name="object 139">
              <a:extLst>
                <a:ext uri="{FF2B5EF4-FFF2-40B4-BE49-F238E27FC236}">
                  <a16:creationId xmlns:a16="http://schemas.microsoft.com/office/drawing/2014/main" id="{312809A9-714C-EEF3-0538-12BF92B5397E}"/>
                </a:ext>
              </a:extLst>
            </p:cNvPr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769305" y="179083"/>
              <a:ext cx="122008" cy="136029"/>
            </a:xfrm>
            <a:prstGeom prst="rect">
              <a:avLst/>
            </a:prstGeom>
          </p:spPr>
        </p:pic>
        <p:pic>
          <p:nvPicPr>
            <p:cNvPr id="148" name="object 140">
              <a:extLst>
                <a:ext uri="{FF2B5EF4-FFF2-40B4-BE49-F238E27FC236}">
                  <a16:creationId xmlns:a16="http://schemas.microsoft.com/office/drawing/2014/main" id="{599186FF-6764-AD63-BEE9-532B1E247AA9}"/>
                </a:ext>
              </a:extLst>
            </p:cNvPr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278039" y="179083"/>
              <a:ext cx="85407" cy="120218"/>
            </a:xfrm>
            <a:prstGeom prst="rect">
              <a:avLst/>
            </a:prstGeom>
          </p:spPr>
        </p:pic>
        <p:pic>
          <p:nvPicPr>
            <p:cNvPr id="149" name="object 141">
              <a:extLst>
                <a:ext uri="{FF2B5EF4-FFF2-40B4-BE49-F238E27FC236}">
                  <a16:creationId xmlns:a16="http://schemas.microsoft.com/office/drawing/2014/main" id="{D8577270-FB15-4212-696C-1989CAACF027}"/>
                </a:ext>
              </a:extLst>
            </p:cNvPr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86053" y="17221"/>
              <a:ext cx="93916" cy="136016"/>
            </a:xfrm>
            <a:prstGeom prst="rect">
              <a:avLst/>
            </a:prstGeom>
          </p:spPr>
        </p:pic>
        <p:pic>
          <p:nvPicPr>
            <p:cNvPr id="150" name="object 142">
              <a:extLst>
                <a:ext uri="{FF2B5EF4-FFF2-40B4-BE49-F238E27FC236}">
                  <a16:creationId xmlns:a16="http://schemas.microsoft.com/office/drawing/2014/main" id="{77BD04EA-3C11-A060-0A4C-4C48A090DD69}"/>
                </a:ext>
              </a:extLst>
            </p:cNvPr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69111" y="17221"/>
              <a:ext cx="93903" cy="136016"/>
            </a:xfrm>
            <a:prstGeom prst="rect">
              <a:avLst/>
            </a:prstGeom>
          </p:spPr>
        </p:pic>
        <p:pic>
          <p:nvPicPr>
            <p:cNvPr id="151" name="object 143">
              <a:extLst>
                <a:ext uri="{FF2B5EF4-FFF2-40B4-BE49-F238E27FC236}">
                  <a16:creationId xmlns:a16="http://schemas.microsoft.com/office/drawing/2014/main" id="{93BFD879-36D6-E585-9FD2-A3DF16ED29A4}"/>
                </a:ext>
              </a:extLst>
            </p:cNvPr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019074" y="17221"/>
              <a:ext cx="121983" cy="136016"/>
            </a:xfrm>
            <a:prstGeom prst="rect">
              <a:avLst/>
            </a:prstGeom>
          </p:spPr>
        </p:pic>
        <p:pic>
          <p:nvPicPr>
            <p:cNvPr id="152" name="object 144">
              <a:extLst>
                <a:ext uri="{FF2B5EF4-FFF2-40B4-BE49-F238E27FC236}">
                  <a16:creationId xmlns:a16="http://schemas.microsoft.com/office/drawing/2014/main" id="{2B8F448B-BEE0-8FCF-5ECD-40A5894A5B13}"/>
                </a:ext>
              </a:extLst>
            </p:cNvPr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893064" y="17221"/>
              <a:ext cx="101955" cy="136016"/>
            </a:xfrm>
            <a:prstGeom prst="rect">
              <a:avLst/>
            </a:prstGeom>
          </p:spPr>
        </p:pic>
        <p:pic>
          <p:nvPicPr>
            <p:cNvPr id="153" name="object 145">
              <a:extLst>
                <a:ext uri="{FF2B5EF4-FFF2-40B4-BE49-F238E27FC236}">
                  <a16:creationId xmlns:a16="http://schemas.microsoft.com/office/drawing/2014/main" id="{0DDA4922-4B53-A919-CD4C-2084CF87BADC}"/>
                </a:ext>
              </a:extLst>
            </p:cNvPr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776123" y="17221"/>
              <a:ext cx="93903" cy="136016"/>
            </a:xfrm>
            <a:prstGeom prst="rect">
              <a:avLst/>
            </a:prstGeom>
          </p:spPr>
        </p:pic>
        <p:pic>
          <p:nvPicPr>
            <p:cNvPr id="154" name="object 146">
              <a:extLst>
                <a:ext uri="{FF2B5EF4-FFF2-40B4-BE49-F238E27FC236}">
                  <a16:creationId xmlns:a16="http://schemas.microsoft.com/office/drawing/2014/main" id="{01D014C9-C1D2-0B10-550D-4A1B78407F9F}"/>
                </a:ext>
              </a:extLst>
            </p:cNvPr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647141" y="17221"/>
              <a:ext cx="101955" cy="136016"/>
            </a:xfrm>
            <a:prstGeom prst="rect">
              <a:avLst/>
            </a:prstGeom>
          </p:spPr>
        </p:pic>
        <p:pic>
          <p:nvPicPr>
            <p:cNvPr id="155" name="object 147">
              <a:extLst>
                <a:ext uri="{FF2B5EF4-FFF2-40B4-BE49-F238E27FC236}">
                  <a16:creationId xmlns:a16="http://schemas.microsoft.com/office/drawing/2014/main" id="{BF24DEF0-8128-41A9-E1F2-EF8F5B768BC9}"/>
                </a:ext>
              </a:extLst>
            </p:cNvPr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522161" y="17221"/>
              <a:ext cx="101942" cy="136016"/>
            </a:xfrm>
            <a:prstGeom prst="rect">
              <a:avLst/>
            </a:prstGeom>
          </p:spPr>
        </p:pic>
        <p:pic>
          <p:nvPicPr>
            <p:cNvPr id="156" name="object 148">
              <a:extLst>
                <a:ext uri="{FF2B5EF4-FFF2-40B4-BE49-F238E27FC236}">
                  <a16:creationId xmlns:a16="http://schemas.microsoft.com/office/drawing/2014/main" id="{01643A07-DC35-A19C-4C94-A2AB4F5460CB}"/>
                </a:ext>
              </a:extLst>
            </p:cNvPr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01219" y="17221"/>
              <a:ext cx="101917" cy="136016"/>
            </a:xfrm>
            <a:prstGeom prst="rect">
              <a:avLst/>
            </a:prstGeom>
          </p:spPr>
        </p:pic>
        <p:pic>
          <p:nvPicPr>
            <p:cNvPr id="157" name="object 149">
              <a:extLst>
                <a:ext uri="{FF2B5EF4-FFF2-40B4-BE49-F238E27FC236}">
                  <a16:creationId xmlns:a16="http://schemas.microsoft.com/office/drawing/2014/main" id="{FED3868B-C884-4F9E-6CCB-D147221DF836}"/>
                </a:ext>
              </a:extLst>
            </p:cNvPr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6278244" y="17221"/>
              <a:ext cx="101942" cy="136016"/>
            </a:xfrm>
            <a:prstGeom prst="rect">
              <a:avLst/>
            </a:prstGeom>
          </p:spPr>
        </p:pic>
        <p:pic>
          <p:nvPicPr>
            <p:cNvPr id="158" name="object 150">
              <a:extLst>
                <a:ext uri="{FF2B5EF4-FFF2-40B4-BE49-F238E27FC236}">
                  <a16:creationId xmlns:a16="http://schemas.microsoft.com/office/drawing/2014/main" id="{E83AD138-2E43-0BEA-40B4-D3693F08ED00}"/>
                </a:ext>
              </a:extLst>
            </p:cNvPr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161290" y="17221"/>
              <a:ext cx="93903" cy="136016"/>
            </a:xfrm>
            <a:prstGeom prst="rect">
              <a:avLst/>
            </a:prstGeom>
          </p:spPr>
        </p:pic>
        <p:pic>
          <p:nvPicPr>
            <p:cNvPr id="159" name="object 151">
              <a:extLst>
                <a:ext uri="{FF2B5EF4-FFF2-40B4-BE49-F238E27FC236}">
                  <a16:creationId xmlns:a16="http://schemas.microsoft.com/office/drawing/2014/main" id="{42A8DB77-41AE-88BC-C916-390F8A3B0C23}"/>
                </a:ext>
              </a:extLst>
            </p:cNvPr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044323" y="17221"/>
              <a:ext cx="93929" cy="136016"/>
            </a:xfrm>
            <a:prstGeom prst="rect">
              <a:avLst/>
            </a:prstGeom>
          </p:spPr>
        </p:pic>
        <p:pic>
          <p:nvPicPr>
            <p:cNvPr id="160" name="object 152">
              <a:extLst>
                <a:ext uri="{FF2B5EF4-FFF2-40B4-BE49-F238E27FC236}">
                  <a16:creationId xmlns:a16="http://schemas.microsoft.com/office/drawing/2014/main" id="{9B86247A-2C9B-550B-A870-857FEC71371C}"/>
                </a:ext>
              </a:extLst>
            </p:cNvPr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894273" y="17221"/>
              <a:ext cx="122021" cy="136016"/>
            </a:xfrm>
            <a:prstGeom prst="rect">
              <a:avLst/>
            </a:prstGeom>
          </p:spPr>
        </p:pic>
        <p:pic>
          <p:nvPicPr>
            <p:cNvPr id="161" name="object 153">
              <a:extLst>
                <a:ext uri="{FF2B5EF4-FFF2-40B4-BE49-F238E27FC236}">
                  <a16:creationId xmlns:a16="http://schemas.microsoft.com/office/drawing/2014/main" id="{27B4C963-083D-E392-C702-7715E0A82750}"/>
                </a:ext>
              </a:extLst>
            </p:cNvPr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768314" y="17221"/>
              <a:ext cx="101942" cy="136016"/>
            </a:xfrm>
            <a:prstGeom prst="rect">
              <a:avLst/>
            </a:prstGeom>
          </p:spPr>
        </p:pic>
        <p:pic>
          <p:nvPicPr>
            <p:cNvPr id="162" name="object 154">
              <a:extLst>
                <a:ext uri="{FF2B5EF4-FFF2-40B4-BE49-F238E27FC236}">
                  <a16:creationId xmlns:a16="http://schemas.microsoft.com/office/drawing/2014/main" id="{511102CD-FA88-589E-2BD0-CB8114400580}"/>
                </a:ext>
              </a:extLst>
            </p:cNvPr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5651347" y="17221"/>
              <a:ext cx="93916" cy="136016"/>
            </a:xfrm>
            <a:prstGeom prst="rect">
              <a:avLst/>
            </a:prstGeom>
          </p:spPr>
        </p:pic>
        <p:pic>
          <p:nvPicPr>
            <p:cNvPr id="163" name="object 155">
              <a:extLst>
                <a:ext uri="{FF2B5EF4-FFF2-40B4-BE49-F238E27FC236}">
                  <a16:creationId xmlns:a16="http://schemas.microsoft.com/office/drawing/2014/main" id="{E05376AA-DAC7-DB8F-2C85-B7605DFA1387}"/>
                </a:ext>
              </a:extLst>
            </p:cNvPr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402995" y="17221"/>
              <a:ext cx="68440" cy="10619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r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object 29">
            <a:extLst>
              <a:ext uri="{FF2B5EF4-FFF2-40B4-BE49-F238E27FC236}">
                <a16:creationId xmlns:a16="http://schemas.microsoft.com/office/drawing/2014/main" id="{69A90DA7-AD99-D16C-858C-C223BB2638DC}"/>
              </a:ext>
            </a:extLst>
          </p:cNvPr>
          <p:cNvGrpSpPr/>
          <p:nvPr userDrawn="1"/>
        </p:nvGrpSpPr>
        <p:grpSpPr>
          <a:xfrm>
            <a:off x="10158310" y="12"/>
            <a:ext cx="8129690" cy="10288790"/>
            <a:chOff x="10158310" y="12"/>
            <a:chExt cx="8129690" cy="10288790"/>
          </a:xfrm>
        </p:grpSpPr>
        <p:pic>
          <p:nvPicPr>
            <p:cNvPr id="163" name="object 32">
              <a:extLst>
                <a:ext uri="{FF2B5EF4-FFF2-40B4-BE49-F238E27FC236}">
                  <a16:creationId xmlns:a16="http://schemas.microsoft.com/office/drawing/2014/main" id="{E65F9BD8-39FE-013C-2732-655924E0884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998" y="12"/>
              <a:ext cx="7101002" cy="10288790"/>
            </a:xfrm>
            <a:prstGeom prst="rect">
              <a:avLst/>
            </a:prstGeom>
          </p:spPr>
        </p:pic>
        <p:sp>
          <p:nvSpPr>
            <p:cNvPr id="164" name="object 33">
              <a:extLst>
                <a:ext uri="{FF2B5EF4-FFF2-40B4-BE49-F238E27FC236}">
                  <a16:creationId xmlns:a16="http://schemas.microsoft.com/office/drawing/2014/main" id="{360077F2-E4E1-D9FA-AEB2-47BE140F40F8}"/>
                </a:ext>
              </a:extLst>
            </p:cNvPr>
            <p:cNvSpPr/>
            <p:nvPr/>
          </p:nvSpPr>
          <p:spPr>
            <a:xfrm>
              <a:off x="10158310" y="13"/>
              <a:ext cx="2199005" cy="6509384"/>
            </a:xfrm>
            <a:custGeom>
              <a:avLst/>
              <a:gdLst/>
              <a:ahLst/>
              <a:cxnLst/>
              <a:rect l="l" t="t" r="r" b="b"/>
              <a:pathLst>
                <a:path w="2199004" h="6509384">
                  <a:moveTo>
                    <a:pt x="2198687" y="6508788"/>
                  </a:moveTo>
                  <a:lnTo>
                    <a:pt x="0" y="0"/>
                  </a:lnTo>
                  <a:lnTo>
                    <a:pt x="1037082" y="0"/>
                  </a:lnTo>
                  <a:lnTo>
                    <a:pt x="2198687" y="6508788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34">
              <a:extLst>
                <a:ext uri="{FF2B5EF4-FFF2-40B4-BE49-F238E27FC236}">
                  <a16:creationId xmlns:a16="http://schemas.microsoft.com/office/drawing/2014/main" id="{7FB6224D-69E8-76DA-9F6B-636686A5FE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1268" y="6284607"/>
              <a:ext cx="42621" cy="78028"/>
            </a:xfrm>
            <a:prstGeom prst="rect">
              <a:avLst/>
            </a:prstGeom>
          </p:spPr>
        </p:pic>
        <p:pic>
          <p:nvPicPr>
            <p:cNvPr id="166" name="object 35">
              <a:extLst>
                <a:ext uri="{FF2B5EF4-FFF2-40B4-BE49-F238E27FC236}">
                  <a16:creationId xmlns:a16="http://schemas.microsoft.com/office/drawing/2014/main" id="{6D97D7D3-41E9-5107-2C79-AB862B39E7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4859" y="5940031"/>
              <a:ext cx="144284" cy="311137"/>
            </a:xfrm>
            <a:prstGeom prst="rect">
              <a:avLst/>
            </a:prstGeom>
          </p:spPr>
        </p:pic>
        <p:pic>
          <p:nvPicPr>
            <p:cNvPr id="167" name="object 36">
              <a:extLst>
                <a:ext uri="{FF2B5EF4-FFF2-40B4-BE49-F238E27FC236}">
                  <a16:creationId xmlns:a16="http://schemas.microsoft.com/office/drawing/2014/main" id="{A21F1784-A2B6-C6E8-6ACF-D79A5CE1F8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9942" y="5866219"/>
              <a:ext cx="89319" cy="28143"/>
            </a:xfrm>
            <a:prstGeom prst="rect">
              <a:avLst/>
            </a:prstGeom>
          </p:spPr>
        </p:pic>
        <p:pic>
          <p:nvPicPr>
            <p:cNvPr id="168" name="object 37">
              <a:extLst>
                <a:ext uri="{FF2B5EF4-FFF2-40B4-BE49-F238E27FC236}">
                  <a16:creationId xmlns:a16="http://schemas.microsoft.com/office/drawing/2014/main" id="{F2732A33-6CD8-C952-43DB-380C97E96A9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69279" y="5657062"/>
              <a:ext cx="163131" cy="175755"/>
            </a:xfrm>
            <a:prstGeom prst="rect">
              <a:avLst/>
            </a:prstGeom>
          </p:spPr>
        </p:pic>
        <p:pic>
          <p:nvPicPr>
            <p:cNvPr id="169" name="object 38">
              <a:extLst>
                <a:ext uri="{FF2B5EF4-FFF2-40B4-BE49-F238E27FC236}">
                  <a16:creationId xmlns:a16="http://schemas.microsoft.com/office/drawing/2014/main" id="{C6CA6BFB-45E4-3411-DE56-671E64AC74E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98616" y="5238686"/>
              <a:ext cx="186918" cy="384937"/>
            </a:xfrm>
            <a:prstGeom prst="rect">
              <a:avLst/>
            </a:prstGeom>
          </p:spPr>
        </p:pic>
        <p:pic>
          <p:nvPicPr>
            <p:cNvPr id="170" name="object 39">
              <a:extLst>
                <a:ext uri="{FF2B5EF4-FFF2-40B4-BE49-F238E27FC236}">
                  <a16:creationId xmlns:a16="http://schemas.microsoft.com/office/drawing/2014/main" id="{E802160A-3054-047D-B78A-AE7D4FD773A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45124" y="5069611"/>
              <a:ext cx="179235" cy="344843"/>
            </a:xfrm>
            <a:prstGeom prst="rect">
              <a:avLst/>
            </a:prstGeom>
          </p:spPr>
        </p:pic>
        <p:pic>
          <p:nvPicPr>
            <p:cNvPr id="171" name="object 40">
              <a:extLst>
                <a:ext uri="{FF2B5EF4-FFF2-40B4-BE49-F238E27FC236}">
                  <a16:creationId xmlns:a16="http://schemas.microsoft.com/office/drawing/2014/main" id="{AF8DCB04-3FA3-B1AB-9CBB-70C9C4C03CD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57291" y="5029505"/>
              <a:ext cx="213055" cy="175755"/>
            </a:xfrm>
            <a:prstGeom prst="rect">
              <a:avLst/>
            </a:prstGeom>
          </p:spPr>
        </p:pic>
        <p:pic>
          <p:nvPicPr>
            <p:cNvPr id="172" name="object 41">
              <a:extLst>
                <a:ext uri="{FF2B5EF4-FFF2-40B4-BE49-F238E27FC236}">
                  <a16:creationId xmlns:a16="http://schemas.microsoft.com/office/drawing/2014/main" id="{9B5B021B-B856-B7B1-105A-B67354F0446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59373" y="4820323"/>
              <a:ext cx="121361" cy="175767"/>
            </a:xfrm>
            <a:prstGeom prst="rect">
              <a:avLst/>
            </a:prstGeom>
          </p:spPr>
        </p:pic>
        <p:pic>
          <p:nvPicPr>
            <p:cNvPr id="173" name="object 42">
              <a:extLst>
                <a:ext uri="{FF2B5EF4-FFF2-40B4-BE49-F238E27FC236}">
                  <a16:creationId xmlns:a16="http://schemas.microsoft.com/office/drawing/2014/main" id="{6714B748-B6DA-EC8F-8034-04F5CD60764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86628" y="4820323"/>
              <a:ext cx="136486" cy="175767"/>
            </a:xfrm>
            <a:prstGeom prst="rect">
              <a:avLst/>
            </a:prstGeom>
          </p:spPr>
        </p:pic>
        <p:pic>
          <p:nvPicPr>
            <p:cNvPr id="174" name="object 43">
              <a:extLst>
                <a:ext uri="{FF2B5EF4-FFF2-40B4-BE49-F238E27FC236}">
                  <a16:creationId xmlns:a16="http://schemas.microsoft.com/office/drawing/2014/main" id="{3E088F71-E560-CD99-B665-924A0DA9D3B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59373" y="4611129"/>
              <a:ext cx="90335" cy="175780"/>
            </a:xfrm>
            <a:prstGeom prst="rect">
              <a:avLst/>
            </a:prstGeom>
          </p:spPr>
        </p:pic>
        <p:pic>
          <p:nvPicPr>
            <p:cNvPr id="175" name="object 44">
              <a:extLst>
                <a:ext uri="{FF2B5EF4-FFF2-40B4-BE49-F238E27FC236}">
                  <a16:creationId xmlns:a16="http://schemas.microsoft.com/office/drawing/2014/main" id="{D8421301-D4F4-018E-B1C6-40F2CD15DD8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45290" y="4192765"/>
              <a:ext cx="365963" cy="594144"/>
            </a:xfrm>
            <a:prstGeom prst="rect">
              <a:avLst/>
            </a:prstGeom>
          </p:spPr>
        </p:pic>
        <p:pic>
          <p:nvPicPr>
            <p:cNvPr id="176" name="object 45">
              <a:extLst>
                <a:ext uri="{FF2B5EF4-FFF2-40B4-BE49-F238E27FC236}">
                  <a16:creationId xmlns:a16="http://schemas.microsoft.com/office/drawing/2014/main" id="{3E49A72A-D696-4667-A549-4C0FB4656F6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62892" y="4026713"/>
              <a:ext cx="174802" cy="341807"/>
            </a:xfrm>
            <a:prstGeom prst="rect">
              <a:avLst/>
            </a:prstGeom>
          </p:spPr>
        </p:pic>
        <p:pic>
          <p:nvPicPr>
            <p:cNvPr id="177" name="object 46">
              <a:extLst>
                <a:ext uri="{FF2B5EF4-FFF2-40B4-BE49-F238E27FC236}">
                  <a16:creationId xmlns:a16="http://schemas.microsoft.com/office/drawing/2014/main" id="{0C564630-3182-4846-F65D-0D843E915F8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96204" y="4192765"/>
              <a:ext cx="131724" cy="175755"/>
            </a:xfrm>
            <a:prstGeom prst="rect">
              <a:avLst/>
            </a:prstGeom>
          </p:spPr>
        </p:pic>
        <p:pic>
          <p:nvPicPr>
            <p:cNvPr id="178" name="object 47">
              <a:extLst>
                <a:ext uri="{FF2B5EF4-FFF2-40B4-BE49-F238E27FC236}">
                  <a16:creationId xmlns:a16="http://schemas.microsoft.com/office/drawing/2014/main" id="{7D968A42-2B2E-3770-DFA9-BFD513BB9EF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47334" y="3983596"/>
              <a:ext cx="131749" cy="175768"/>
            </a:xfrm>
            <a:prstGeom prst="rect">
              <a:avLst/>
            </a:prstGeom>
          </p:spPr>
        </p:pic>
        <p:pic>
          <p:nvPicPr>
            <p:cNvPr id="179" name="object 48">
              <a:extLst>
                <a:ext uri="{FF2B5EF4-FFF2-40B4-BE49-F238E27FC236}">
                  <a16:creationId xmlns:a16="http://schemas.microsoft.com/office/drawing/2014/main" id="{96BF332F-2501-66F1-6CF9-4E25BDDCE85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03977" y="3983596"/>
              <a:ext cx="213588" cy="175768"/>
            </a:xfrm>
            <a:prstGeom prst="rect">
              <a:avLst/>
            </a:prstGeom>
          </p:spPr>
        </p:pic>
        <p:pic>
          <p:nvPicPr>
            <p:cNvPr id="180" name="object 49">
              <a:extLst>
                <a:ext uri="{FF2B5EF4-FFF2-40B4-BE49-F238E27FC236}">
                  <a16:creationId xmlns:a16="http://schemas.microsoft.com/office/drawing/2014/main" id="{9E461C45-069A-F802-86F6-7B0147C52BE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79745" y="3774389"/>
              <a:ext cx="104990" cy="175768"/>
            </a:xfrm>
            <a:prstGeom prst="rect">
              <a:avLst/>
            </a:prstGeom>
          </p:spPr>
        </p:pic>
        <p:pic>
          <p:nvPicPr>
            <p:cNvPr id="181" name="object 50">
              <a:extLst>
                <a:ext uri="{FF2B5EF4-FFF2-40B4-BE49-F238E27FC236}">
                  <a16:creationId xmlns:a16="http://schemas.microsoft.com/office/drawing/2014/main" id="{1685853D-9441-F7C5-515A-A4AA090FA58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623459" y="3774389"/>
              <a:ext cx="131699" cy="175768"/>
            </a:xfrm>
            <a:prstGeom prst="rect">
              <a:avLst/>
            </a:prstGeom>
          </p:spPr>
        </p:pic>
        <p:pic>
          <p:nvPicPr>
            <p:cNvPr id="182" name="object 51">
              <a:extLst>
                <a:ext uri="{FF2B5EF4-FFF2-40B4-BE49-F238E27FC236}">
                  <a16:creationId xmlns:a16="http://schemas.microsoft.com/office/drawing/2014/main" id="{67B6E3F0-5B6B-5F08-3943-F7AFA66FEF8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62664" y="3565233"/>
              <a:ext cx="234886" cy="384924"/>
            </a:xfrm>
            <a:prstGeom prst="rect">
              <a:avLst/>
            </a:prstGeom>
          </p:spPr>
        </p:pic>
        <p:pic>
          <p:nvPicPr>
            <p:cNvPr id="183" name="object 52">
              <a:extLst>
                <a:ext uri="{FF2B5EF4-FFF2-40B4-BE49-F238E27FC236}">
                  <a16:creationId xmlns:a16="http://schemas.microsoft.com/office/drawing/2014/main" id="{891C61AE-7FED-F518-379A-DA01E80EED6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27345" y="3356051"/>
              <a:ext cx="235686" cy="384924"/>
            </a:xfrm>
            <a:prstGeom prst="rect">
              <a:avLst/>
            </a:prstGeom>
          </p:spPr>
        </p:pic>
        <p:pic>
          <p:nvPicPr>
            <p:cNvPr id="184" name="object 53">
              <a:extLst>
                <a:ext uri="{FF2B5EF4-FFF2-40B4-BE49-F238E27FC236}">
                  <a16:creationId xmlns:a16="http://schemas.microsoft.com/office/drawing/2014/main" id="{044849D7-24B2-2B70-9385-0B0A8300B2C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627345" y="3356051"/>
              <a:ext cx="121323" cy="175742"/>
            </a:xfrm>
            <a:prstGeom prst="rect">
              <a:avLst/>
            </a:prstGeom>
          </p:spPr>
        </p:pic>
        <p:pic>
          <p:nvPicPr>
            <p:cNvPr id="185" name="object 54">
              <a:extLst>
                <a:ext uri="{FF2B5EF4-FFF2-40B4-BE49-F238E27FC236}">
                  <a16:creationId xmlns:a16="http://schemas.microsoft.com/office/drawing/2014/main" id="{F5B60E7F-6B1D-00F6-6050-9D2F1D49E43A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76215" y="3356051"/>
              <a:ext cx="121335" cy="175742"/>
            </a:xfrm>
            <a:prstGeom prst="rect">
              <a:avLst/>
            </a:prstGeom>
          </p:spPr>
        </p:pic>
        <p:pic>
          <p:nvPicPr>
            <p:cNvPr id="186" name="object 55">
              <a:extLst>
                <a:ext uri="{FF2B5EF4-FFF2-40B4-BE49-F238E27FC236}">
                  <a16:creationId xmlns:a16="http://schemas.microsoft.com/office/drawing/2014/main" id="{6BE5D69E-95D2-08F9-EE21-A7F65B767B7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91976" y="3356051"/>
              <a:ext cx="147980" cy="175742"/>
            </a:xfrm>
            <a:prstGeom prst="rect">
              <a:avLst/>
            </a:prstGeom>
          </p:spPr>
        </p:pic>
        <p:pic>
          <p:nvPicPr>
            <p:cNvPr id="187" name="object 56">
              <a:extLst>
                <a:ext uri="{FF2B5EF4-FFF2-40B4-BE49-F238E27FC236}">
                  <a16:creationId xmlns:a16="http://schemas.microsoft.com/office/drawing/2014/main" id="{C87E5C60-7E73-94A4-08E1-A35F619E1ED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42877" y="3146844"/>
              <a:ext cx="121348" cy="175768"/>
            </a:xfrm>
            <a:prstGeom prst="rect">
              <a:avLst/>
            </a:prstGeom>
          </p:spPr>
        </p:pic>
        <p:pic>
          <p:nvPicPr>
            <p:cNvPr id="188" name="object 57">
              <a:extLst>
                <a:ext uri="{FF2B5EF4-FFF2-40B4-BE49-F238E27FC236}">
                  <a16:creationId xmlns:a16="http://schemas.microsoft.com/office/drawing/2014/main" id="{48A61365-BE3E-76E3-9073-40A7F2FDD824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48986" y="3146844"/>
              <a:ext cx="157645" cy="175768"/>
            </a:xfrm>
            <a:prstGeom prst="rect">
              <a:avLst/>
            </a:prstGeom>
          </p:spPr>
        </p:pic>
        <p:pic>
          <p:nvPicPr>
            <p:cNvPr id="189" name="object 58">
              <a:extLst>
                <a:ext uri="{FF2B5EF4-FFF2-40B4-BE49-F238E27FC236}">
                  <a16:creationId xmlns:a16="http://schemas.microsoft.com/office/drawing/2014/main" id="{57480EE2-770E-D0C9-3808-3AE2050414C4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21326" y="3146844"/>
              <a:ext cx="196596" cy="175768"/>
            </a:xfrm>
            <a:prstGeom prst="rect">
              <a:avLst/>
            </a:prstGeom>
          </p:spPr>
        </p:pic>
        <p:pic>
          <p:nvPicPr>
            <p:cNvPr id="190" name="object 59">
              <a:extLst>
                <a:ext uri="{FF2B5EF4-FFF2-40B4-BE49-F238E27FC236}">
                  <a16:creationId xmlns:a16="http://schemas.microsoft.com/office/drawing/2014/main" id="{1D91AFA8-BC1C-932C-3BD0-3D83BED12C3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604002" y="2937650"/>
              <a:ext cx="144750" cy="175755"/>
            </a:xfrm>
            <a:prstGeom prst="rect">
              <a:avLst/>
            </a:prstGeom>
          </p:spPr>
        </p:pic>
        <p:pic>
          <p:nvPicPr>
            <p:cNvPr id="191" name="object 60">
              <a:extLst>
                <a:ext uri="{FF2B5EF4-FFF2-40B4-BE49-F238E27FC236}">
                  <a16:creationId xmlns:a16="http://schemas.microsoft.com/office/drawing/2014/main" id="{0CDF2A9C-1019-7D54-8A16-266733665DDE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41214" y="2937650"/>
              <a:ext cx="131724" cy="175755"/>
            </a:xfrm>
            <a:prstGeom prst="rect">
              <a:avLst/>
            </a:prstGeom>
          </p:spPr>
        </p:pic>
        <p:pic>
          <p:nvPicPr>
            <p:cNvPr id="192" name="object 61">
              <a:extLst>
                <a:ext uri="{FF2B5EF4-FFF2-40B4-BE49-F238E27FC236}">
                  <a16:creationId xmlns:a16="http://schemas.microsoft.com/office/drawing/2014/main" id="{588DBA3B-2766-32EA-5CDD-1BC29E21DF44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90109" y="2937650"/>
              <a:ext cx="121361" cy="175755"/>
            </a:xfrm>
            <a:prstGeom prst="rect">
              <a:avLst/>
            </a:prstGeom>
          </p:spPr>
        </p:pic>
        <p:pic>
          <p:nvPicPr>
            <p:cNvPr id="193" name="object 62">
              <a:extLst>
                <a:ext uri="{FF2B5EF4-FFF2-40B4-BE49-F238E27FC236}">
                  <a16:creationId xmlns:a16="http://schemas.microsoft.com/office/drawing/2014/main" id="{6A478B4C-1726-5A50-604E-89CA6459DF69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150650" y="2937650"/>
              <a:ext cx="104508" cy="175755"/>
            </a:xfrm>
            <a:prstGeom prst="rect">
              <a:avLst/>
            </a:prstGeom>
          </p:spPr>
        </p:pic>
        <p:pic>
          <p:nvPicPr>
            <p:cNvPr id="194" name="object 63">
              <a:extLst>
                <a:ext uri="{FF2B5EF4-FFF2-40B4-BE49-F238E27FC236}">
                  <a16:creationId xmlns:a16="http://schemas.microsoft.com/office/drawing/2014/main" id="{A196F7EF-0C55-9B62-7DEB-84E979F4C3D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602707" y="2728481"/>
              <a:ext cx="110998" cy="175742"/>
            </a:xfrm>
            <a:prstGeom prst="rect">
              <a:avLst/>
            </a:prstGeom>
          </p:spPr>
        </p:pic>
        <p:pic>
          <p:nvPicPr>
            <p:cNvPr id="195" name="object 64">
              <a:extLst>
                <a:ext uri="{FF2B5EF4-FFF2-40B4-BE49-F238E27FC236}">
                  <a16:creationId xmlns:a16="http://schemas.microsoft.com/office/drawing/2014/main" id="{6E7E9861-4D58-F6E3-690C-DA54C84B888B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51577" y="2728481"/>
              <a:ext cx="121348" cy="175742"/>
            </a:xfrm>
            <a:prstGeom prst="rect">
              <a:avLst/>
            </a:prstGeom>
          </p:spPr>
        </p:pic>
        <p:pic>
          <p:nvPicPr>
            <p:cNvPr id="196" name="object 65">
              <a:extLst>
                <a:ext uri="{FF2B5EF4-FFF2-40B4-BE49-F238E27FC236}">
                  <a16:creationId xmlns:a16="http://schemas.microsoft.com/office/drawing/2014/main" id="{EF78FEC5-5E19-8A52-F7AB-CADF39628BC9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84927" y="2728481"/>
              <a:ext cx="131711" cy="175742"/>
            </a:xfrm>
            <a:prstGeom prst="rect">
              <a:avLst/>
            </a:prstGeom>
          </p:spPr>
        </p:pic>
        <p:pic>
          <p:nvPicPr>
            <p:cNvPr id="197" name="object 66">
              <a:extLst>
                <a:ext uri="{FF2B5EF4-FFF2-40B4-BE49-F238E27FC236}">
                  <a16:creationId xmlns:a16="http://schemas.microsoft.com/office/drawing/2014/main" id="{062DF5B1-EC16-313E-5727-3652D3E56547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451577" y="2519273"/>
              <a:ext cx="121348" cy="175793"/>
            </a:xfrm>
            <a:prstGeom prst="rect">
              <a:avLst/>
            </a:prstGeom>
          </p:spPr>
        </p:pic>
        <p:pic>
          <p:nvPicPr>
            <p:cNvPr id="198" name="object 67">
              <a:extLst>
                <a:ext uri="{FF2B5EF4-FFF2-40B4-BE49-F238E27FC236}">
                  <a16:creationId xmlns:a16="http://schemas.microsoft.com/office/drawing/2014/main" id="{7EA8308D-9749-396E-9BD5-6652EB0F6ED9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02707" y="2333066"/>
              <a:ext cx="64681" cy="362000"/>
            </a:xfrm>
            <a:prstGeom prst="rect">
              <a:avLst/>
            </a:prstGeom>
          </p:spPr>
        </p:pic>
        <p:pic>
          <p:nvPicPr>
            <p:cNvPr id="199" name="object 68">
              <a:extLst>
                <a:ext uri="{FF2B5EF4-FFF2-40B4-BE49-F238E27FC236}">
                  <a16:creationId xmlns:a16="http://schemas.microsoft.com/office/drawing/2014/main" id="{2B8252E4-F664-34C0-9316-E54BB5806F38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009324" y="2519273"/>
              <a:ext cx="245821" cy="384949"/>
            </a:xfrm>
            <a:prstGeom prst="rect">
              <a:avLst/>
            </a:prstGeom>
          </p:spPr>
        </p:pic>
        <p:pic>
          <p:nvPicPr>
            <p:cNvPr id="200" name="object 69">
              <a:extLst>
                <a:ext uri="{FF2B5EF4-FFF2-40B4-BE49-F238E27FC236}">
                  <a16:creationId xmlns:a16="http://schemas.microsoft.com/office/drawing/2014/main" id="{5A883956-4E64-ED9F-4407-2B1F6A3E0016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284927" y="2519273"/>
              <a:ext cx="131711" cy="175793"/>
            </a:xfrm>
            <a:prstGeom prst="rect">
              <a:avLst/>
            </a:prstGeom>
          </p:spPr>
        </p:pic>
        <p:pic>
          <p:nvPicPr>
            <p:cNvPr id="201" name="object 70">
              <a:extLst>
                <a:ext uri="{FF2B5EF4-FFF2-40B4-BE49-F238E27FC236}">
                  <a16:creationId xmlns:a16="http://schemas.microsoft.com/office/drawing/2014/main" id="{E3551BB1-E77A-8BEE-FF26-49710B6F162B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445100" y="2245906"/>
              <a:ext cx="156616" cy="239966"/>
            </a:xfrm>
            <a:prstGeom prst="rect">
              <a:avLst/>
            </a:prstGeom>
          </p:spPr>
        </p:pic>
        <p:pic>
          <p:nvPicPr>
            <p:cNvPr id="202" name="object 71">
              <a:extLst>
                <a:ext uri="{FF2B5EF4-FFF2-40B4-BE49-F238E27FC236}">
                  <a16:creationId xmlns:a16="http://schemas.microsoft.com/office/drawing/2014/main" id="{1A811553-3700-42C6-3D28-D96195B950C0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83619" y="2310117"/>
              <a:ext cx="131711" cy="175755"/>
            </a:xfrm>
            <a:prstGeom prst="rect">
              <a:avLst/>
            </a:prstGeom>
          </p:spPr>
        </p:pic>
        <p:pic>
          <p:nvPicPr>
            <p:cNvPr id="203" name="object 72">
              <a:extLst>
                <a:ext uri="{FF2B5EF4-FFF2-40B4-BE49-F238E27FC236}">
                  <a16:creationId xmlns:a16="http://schemas.microsoft.com/office/drawing/2014/main" id="{FB161359-E47E-91E8-808A-54BE88739748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127308" y="2310117"/>
              <a:ext cx="131724" cy="175755"/>
            </a:xfrm>
            <a:prstGeom prst="rect">
              <a:avLst/>
            </a:prstGeom>
          </p:spPr>
        </p:pic>
        <p:pic>
          <p:nvPicPr>
            <p:cNvPr id="204" name="object 73">
              <a:extLst>
                <a:ext uri="{FF2B5EF4-FFF2-40B4-BE49-F238E27FC236}">
                  <a16:creationId xmlns:a16="http://schemas.microsoft.com/office/drawing/2014/main" id="{09A48A00-2118-8C40-B12A-A9F6E1D4FBB7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434736" y="2100936"/>
              <a:ext cx="131724" cy="175742"/>
            </a:xfrm>
            <a:prstGeom prst="rect">
              <a:avLst/>
            </a:prstGeom>
          </p:spPr>
        </p:pic>
        <p:pic>
          <p:nvPicPr>
            <p:cNvPr id="205" name="object 74">
              <a:extLst>
                <a:ext uri="{FF2B5EF4-FFF2-40B4-BE49-F238E27FC236}">
                  <a16:creationId xmlns:a16="http://schemas.microsoft.com/office/drawing/2014/main" id="{70E31B14-AC64-B648-9124-53389353CB5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868012" y="2100936"/>
              <a:ext cx="232130" cy="384937"/>
            </a:xfrm>
            <a:prstGeom prst="rect">
              <a:avLst/>
            </a:prstGeom>
          </p:spPr>
        </p:pic>
        <p:pic>
          <p:nvPicPr>
            <p:cNvPr id="206" name="object 75">
              <a:extLst>
                <a:ext uri="{FF2B5EF4-FFF2-40B4-BE49-F238E27FC236}">
                  <a16:creationId xmlns:a16="http://schemas.microsoft.com/office/drawing/2014/main" id="{52152369-4FB7-41DA-CD63-9B9BF3929419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278437" y="2100936"/>
              <a:ext cx="131724" cy="175742"/>
            </a:xfrm>
            <a:prstGeom prst="rect">
              <a:avLst/>
            </a:prstGeom>
          </p:spPr>
        </p:pic>
        <p:pic>
          <p:nvPicPr>
            <p:cNvPr id="207" name="object 76">
              <a:extLst>
                <a:ext uri="{FF2B5EF4-FFF2-40B4-BE49-F238E27FC236}">
                  <a16:creationId xmlns:a16="http://schemas.microsoft.com/office/drawing/2014/main" id="{F59FF6D8-8F38-1A37-1070-BA0BCFC35964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119535" y="2100936"/>
              <a:ext cx="131724" cy="175742"/>
            </a:xfrm>
            <a:prstGeom prst="rect">
              <a:avLst/>
            </a:prstGeom>
          </p:spPr>
        </p:pic>
        <p:pic>
          <p:nvPicPr>
            <p:cNvPr id="208" name="object 77">
              <a:extLst>
                <a:ext uri="{FF2B5EF4-FFF2-40B4-BE49-F238E27FC236}">
                  <a16:creationId xmlns:a16="http://schemas.microsoft.com/office/drawing/2014/main" id="{5FA39D51-DA6A-AFBE-8C0C-957A6AA3103C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270640" y="1891741"/>
              <a:ext cx="131762" cy="175755"/>
            </a:xfrm>
            <a:prstGeom prst="rect">
              <a:avLst/>
            </a:prstGeom>
          </p:spPr>
        </p:pic>
        <p:pic>
          <p:nvPicPr>
            <p:cNvPr id="209" name="object 78">
              <a:extLst>
                <a:ext uri="{FF2B5EF4-FFF2-40B4-BE49-F238E27FC236}">
                  <a16:creationId xmlns:a16="http://schemas.microsoft.com/office/drawing/2014/main" id="{73FB36DD-6233-24F3-B811-465A60782946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429555" y="1682585"/>
              <a:ext cx="130517" cy="384911"/>
            </a:xfrm>
            <a:prstGeom prst="rect">
              <a:avLst/>
            </a:prstGeom>
          </p:spPr>
        </p:pic>
        <p:pic>
          <p:nvPicPr>
            <p:cNvPr id="210" name="object 79">
              <a:extLst>
                <a:ext uri="{FF2B5EF4-FFF2-40B4-BE49-F238E27FC236}">
                  <a16:creationId xmlns:a16="http://schemas.microsoft.com/office/drawing/2014/main" id="{FE1C5523-F80B-8636-14AE-FB132BBCF8DA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119535" y="1891741"/>
              <a:ext cx="121335" cy="175755"/>
            </a:xfrm>
            <a:prstGeom prst="rect">
              <a:avLst/>
            </a:prstGeom>
          </p:spPr>
        </p:pic>
        <p:pic>
          <p:nvPicPr>
            <p:cNvPr id="211" name="object 80">
              <a:extLst>
                <a:ext uri="{FF2B5EF4-FFF2-40B4-BE49-F238E27FC236}">
                  <a16:creationId xmlns:a16="http://schemas.microsoft.com/office/drawing/2014/main" id="{12361D3A-2528-AC74-7E1C-78AA15407FB4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968405" y="1891741"/>
              <a:ext cx="121373" cy="175755"/>
            </a:xfrm>
            <a:prstGeom prst="rect">
              <a:avLst/>
            </a:prstGeom>
          </p:spPr>
        </p:pic>
        <p:pic>
          <p:nvPicPr>
            <p:cNvPr id="212" name="object 81">
              <a:extLst>
                <a:ext uri="{FF2B5EF4-FFF2-40B4-BE49-F238E27FC236}">
                  <a16:creationId xmlns:a16="http://schemas.microsoft.com/office/drawing/2014/main" id="{EB34D49F-17FC-E2CE-E206-2020496974C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97336" y="1891741"/>
              <a:ext cx="134835" cy="175755"/>
            </a:xfrm>
            <a:prstGeom prst="rect">
              <a:avLst/>
            </a:prstGeom>
          </p:spPr>
        </p:pic>
        <p:pic>
          <p:nvPicPr>
            <p:cNvPr id="213" name="object 82">
              <a:extLst>
                <a:ext uri="{FF2B5EF4-FFF2-40B4-BE49-F238E27FC236}">
                  <a16:creationId xmlns:a16="http://schemas.microsoft.com/office/drawing/2014/main" id="{2C6AD035-F716-67A7-82CA-F44DAB6B91B9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313426" y="1682585"/>
              <a:ext cx="121348" cy="175742"/>
            </a:xfrm>
            <a:prstGeom prst="rect">
              <a:avLst/>
            </a:prstGeom>
          </p:spPr>
        </p:pic>
        <p:pic>
          <p:nvPicPr>
            <p:cNvPr id="214" name="object 83">
              <a:extLst>
                <a:ext uri="{FF2B5EF4-FFF2-40B4-BE49-F238E27FC236}">
                  <a16:creationId xmlns:a16="http://schemas.microsoft.com/office/drawing/2014/main" id="{7B1E3BB6-6EF6-BA73-A677-16FE7B8BCF6A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162296" y="1682585"/>
              <a:ext cx="121361" cy="175742"/>
            </a:xfrm>
            <a:prstGeom prst="rect">
              <a:avLst/>
            </a:prstGeom>
          </p:spPr>
        </p:pic>
        <p:pic>
          <p:nvPicPr>
            <p:cNvPr id="215" name="object 84">
              <a:extLst>
                <a:ext uri="{FF2B5EF4-FFF2-40B4-BE49-F238E27FC236}">
                  <a16:creationId xmlns:a16="http://schemas.microsoft.com/office/drawing/2014/main" id="{0827263C-E462-D1AD-5638-3A46A4BA78D1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968405" y="1682585"/>
              <a:ext cx="157657" cy="175742"/>
            </a:xfrm>
            <a:prstGeom prst="rect">
              <a:avLst/>
            </a:prstGeom>
          </p:spPr>
        </p:pic>
        <p:pic>
          <p:nvPicPr>
            <p:cNvPr id="216" name="object 85">
              <a:extLst>
                <a:ext uri="{FF2B5EF4-FFF2-40B4-BE49-F238E27FC236}">
                  <a16:creationId xmlns:a16="http://schemas.microsoft.com/office/drawing/2014/main" id="{E15CA358-9891-E324-2FDD-89EC1C4D3D48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726673" y="1682585"/>
              <a:ext cx="210693" cy="175742"/>
            </a:xfrm>
            <a:prstGeom prst="rect">
              <a:avLst/>
            </a:prstGeom>
          </p:spPr>
        </p:pic>
        <p:pic>
          <p:nvPicPr>
            <p:cNvPr id="217" name="object 86">
              <a:extLst>
                <a:ext uri="{FF2B5EF4-FFF2-40B4-BE49-F238E27FC236}">
                  <a16:creationId xmlns:a16="http://schemas.microsoft.com/office/drawing/2014/main" id="{511A3E72-CC64-8179-077D-8D03F589C90E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476215" y="1573492"/>
              <a:ext cx="13487" cy="75653"/>
            </a:xfrm>
            <a:prstGeom prst="rect">
              <a:avLst/>
            </a:prstGeom>
          </p:spPr>
        </p:pic>
        <p:pic>
          <p:nvPicPr>
            <p:cNvPr id="218" name="object 87">
              <a:extLst>
                <a:ext uri="{FF2B5EF4-FFF2-40B4-BE49-F238E27FC236}">
                  <a16:creationId xmlns:a16="http://schemas.microsoft.com/office/drawing/2014/main" id="{99472099-BF19-9215-3D1D-FC636866F6FF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325085" y="1473378"/>
              <a:ext cx="121361" cy="175768"/>
            </a:xfrm>
            <a:prstGeom prst="rect">
              <a:avLst/>
            </a:prstGeom>
          </p:spPr>
        </p:pic>
        <p:pic>
          <p:nvPicPr>
            <p:cNvPr id="219" name="object 88">
              <a:extLst>
                <a:ext uri="{FF2B5EF4-FFF2-40B4-BE49-F238E27FC236}">
                  <a16:creationId xmlns:a16="http://schemas.microsoft.com/office/drawing/2014/main" id="{FD3811CE-9B1C-679D-4862-381CDDC00355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131181" y="1473378"/>
              <a:ext cx="157670" cy="175768"/>
            </a:xfrm>
            <a:prstGeom prst="rect">
              <a:avLst/>
            </a:prstGeom>
          </p:spPr>
        </p:pic>
        <p:pic>
          <p:nvPicPr>
            <p:cNvPr id="220" name="object 89">
              <a:extLst>
                <a:ext uri="{FF2B5EF4-FFF2-40B4-BE49-F238E27FC236}">
                  <a16:creationId xmlns:a16="http://schemas.microsoft.com/office/drawing/2014/main" id="{765FB083-D09E-C752-540E-26D7111DB369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968405" y="1473378"/>
              <a:ext cx="131737" cy="175768"/>
            </a:xfrm>
            <a:prstGeom prst="rect">
              <a:avLst/>
            </a:prstGeom>
          </p:spPr>
        </p:pic>
        <p:pic>
          <p:nvPicPr>
            <p:cNvPr id="221" name="object 90">
              <a:extLst>
                <a:ext uri="{FF2B5EF4-FFF2-40B4-BE49-F238E27FC236}">
                  <a16:creationId xmlns:a16="http://schemas.microsoft.com/office/drawing/2014/main" id="{8178E2BD-3467-B87A-97A1-C9ED458C0647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817275" y="1473378"/>
              <a:ext cx="121361" cy="175768"/>
            </a:xfrm>
            <a:prstGeom prst="rect">
              <a:avLst/>
            </a:prstGeom>
          </p:spPr>
        </p:pic>
        <p:pic>
          <p:nvPicPr>
            <p:cNvPr id="222" name="object 91">
              <a:extLst>
                <a:ext uri="{FF2B5EF4-FFF2-40B4-BE49-F238E27FC236}">
                  <a16:creationId xmlns:a16="http://schemas.microsoft.com/office/drawing/2014/main" id="{0D6BCBCD-1433-D8A6-0A08-7C62FD51F15B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656023" y="1473378"/>
              <a:ext cx="126352" cy="175768"/>
            </a:xfrm>
            <a:prstGeom prst="rect">
              <a:avLst/>
            </a:prstGeom>
          </p:spPr>
        </p:pic>
        <p:pic>
          <p:nvPicPr>
            <p:cNvPr id="223" name="object 92">
              <a:extLst>
                <a:ext uri="{FF2B5EF4-FFF2-40B4-BE49-F238E27FC236}">
                  <a16:creationId xmlns:a16="http://schemas.microsoft.com/office/drawing/2014/main" id="{DEC97A6A-2848-97D9-F3FC-2C0C2526EC89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282311" y="1264196"/>
              <a:ext cx="157645" cy="175780"/>
            </a:xfrm>
            <a:prstGeom prst="rect">
              <a:avLst/>
            </a:prstGeom>
          </p:spPr>
        </p:pic>
        <p:pic>
          <p:nvPicPr>
            <p:cNvPr id="224" name="object 93">
              <a:extLst>
                <a:ext uri="{FF2B5EF4-FFF2-40B4-BE49-F238E27FC236}">
                  <a16:creationId xmlns:a16="http://schemas.microsoft.com/office/drawing/2014/main" id="{95699176-3225-D5C0-743E-8F46C0DD3D37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119535" y="1264196"/>
              <a:ext cx="131724" cy="175780"/>
            </a:xfrm>
            <a:prstGeom prst="rect">
              <a:avLst/>
            </a:prstGeom>
          </p:spPr>
        </p:pic>
        <p:pic>
          <p:nvPicPr>
            <p:cNvPr id="225" name="object 94">
              <a:extLst>
                <a:ext uri="{FF2B5EF4-FFF2-40B4-BE49-F238E27FC236}">
                  <a16:creationId xmlns:a16="http://schemas.microsoft.com/office/drawing/2014/main" id="{7FBD99D2-D375-7547-E44C-16A5E76F35A1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968405" y="1264196"/>
              <a:ext cx="121373" cy="175780"/>
            </a:xfrm>
            <a:prstGeom prst="rect">
              <a:avLst/>
            </a:prstGeom>
          </p:spPr>
        </p:pic>
        <p:pic>
          <p:nvPicPr>
            <p:cNvPr id="226" name="object 95">
              <a:extLst>
                <a:ext uri="{FF2B5EF4-FFF2-40B4-BE49-F238E27FC236}">
                  <a16:creationId xmlns:a16="http://schemas.microsoft.com/office/drawing/2014/main" id="{F67D6E13-E9C1-A10E-012D-8303A1BADCE3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801743" y="1264196"/>
              <a:ext cx="131762" cy="175780"/>
            </a:xfrm>
            <a:prstGeom prst="rect">
              <a:avLst/>
            </a:prstGeom>
          </p:spPr>
        </p:pic>
        <p:pic>
          <p:nvPicPr>
            <p:cNvPr id="227" name="object 96">
              <a:extLst>
                <a:ext uri="{FF2B5EF4-FFF2-40B4-BE49-F238E27FC236}">
                  <a16:creationId xmlns:a16="http://schemas.microsoft.com/office/drawing/2014/main" id="{C3A82FD8-B4A8-F0D1-6882-3B679311F4C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585348" y="1264196"/>
              <a:ext cx="186626" cy="175780"/>
            </a:xfrm>
            <a:prstGeom prst="rect">
              <a:avLst/>
            </a:prstGeom>
          </p:spPr>
        </p:pic>
        <p:pic>
          <p:nvPicPr>
            <p:cNvPr id="228" name="object 97">
              <a:extLst>
                <a:ext uri="{FF2B5EF4-FFF2-40B4-BE49-F238E27FC236}">
                  <a16:creationId xmlns:a16="http://schemas.microsoft.com/office/drawing/2014/main" id="{9DAAA96D-12CC-18F1-B793-5D238C5B421A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286197" y="1055014"/>
              <a:ext cx="128854" cy="175768"/>
            </a:xfrm>
            <a:prstGeom prst="rect">
              <a:avLst/>
            </a:prstGeom>
          </p:spPr>
        </p:pic>
        <p:pic>
          <p:nvPicPr>
            <p:cNvPr id="229" name="object 98">
              <a:extLst>
                <a:ext uri="{FF2B5EF4-FFF2-40B4-BE49-F238E27FC236}">
                  <a16:creationId xmlns:a16="http://schemas.microsoft.com/office/drawing/2014/main" id="{3DE1E4BD-3366-979C-8EF1-AA9E7DE9978B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135093" y="1055014"/>
              <a:ext cx="121335" cy="175768"/>
            </a:xfrm>
            <a:prstGeom prst="rect">
              <a:avLst/>
            </a:prstGeom>
          </p:spPr>
        </p:pic>
        <p:pic>
          <p:nvPicPr>
            <p:cNvPr id="230" name="object 99">
              <a:extLst>
                <a:ext uri="{FF2B5EF4-FFF2-40B4-BE49-F238E27FC236}">
                  <a16:creationId xmlns:a16="http://schemas.microsoft.com/office/drawing/2014/main" id="{7ED86D15-D2F8-45E8-A1BB-3E3EF4B38D04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68405" y="1055014"/>
              <a:ext cx="131737" cy="175768"/>
            </a:xfrm>
            <a:prstGeom prst="rect">
              <a:avLst/>
            </a:prstGeom>
          </p:spPr>
        </p:pic>
        <p:pic>
          <p:nvPicPr>
            <p:cNvPr id="231" name="object 100">
              <a:extLst>
                <a:ext uri="{FF2B5EF4-FFF2-40B4-BE49-F238E27FC236}">
                  <a16:creationId xmlns:a16="http://schemas.microsoft.com/office/drawing/2014/main" id="{37FC3A48-A612-1677-F128-9144CD6A3E82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806950" y="1055014"/>
              <a:ext cx="131724" cy="175768"/>
            </a:xfrm>
            <a:prstGeom prst="rect">
              <a:avLst/>
            </a:prstGeom>
          </p:spPr>
        </p:pic>
        <p:pic>
          <p:nvPicPr>
            <p:cNvPr id="232" name="object 101">
              <a:extLst>
                <a:ext uri="{FF2B5EF4-FFF2-40B4-BE49-F238E27FC236}">
                  <a16:creationId xmlns:a16="http://schemas.microsoft.com/office/drawing/2014/main" id="{7648EC21-5714-02C8-B515-375C69650C48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650626" y="1055014"/>
              <a:ext cx="131749" cy="175768"/>
            </a:xfrm>
            <a:prstGeom prst="rect">
              <a:avLst/>
            </a:prstGeom>
          </p:spPr>
        </p:pic>
        <p:pic>
          <p:nvPicPr>
            <p:cNvPr id="233" name="object 102">
              <a:extLst>
                <a:ext uri="{FF2B5EF4-FFF2-40B4-BE49-F238E27FC236}">
                  <a16:creationId xmlns:a16="http://schemas.microsoft.com/office/drawing/2014/main" id="{0B77AADD-E52D-F61F-BA33-11F1BDA65D09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514685" y="1055014"/>
              <a:ext cx="108788" cy="175768"/>
            </a:xfrm>
            <a:prstGeom prst="rect">
              <a:avLst/>
            </a:prstGeom>
          </p:spPr>
        </p:pic>
        <p:pic>
          <p:nvPicPr>
            <p:cNvPr id="234" name="object 103">
              <a:extLst>
                <a:ext uri="{FF2B5EF4-FFF2-40B4-BE49-F238E27FC236}">
                  <a16:creationId xmlns:a16="http://schemas.microsoft.com/office/drawing/2014/main" id="{6F31CE34-5ACC-0C65-CE8C-7BCFCEBBCD16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123421" y="636651"/>
              <a:ext cx="254292" cy="384949"/>
            </a:xfrm>
            <a:prstGeom prst="rect">
              <a:avLst/>
            </a:prstGeom>
          </p:spPr>
        </p:pic>
        <p:pic>
          <p:nvPicPr>
            <p:cNvPr id="235" name="object 104">
              <a:extLst>
                <a:ext uri="{FF2B5EF4-FFF2-40B4-BE49-F238E27FC236}">
                  <a16:creationId xmlns:a16="http://schemas.microsoft.com/office/drawing/2014/main" id="{884C61F8-80AB-2E9A-DBAC-3F7C43D89250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961966" y="845820"/>
              <a:ext cx="131699" cy="175780"/>
            </a:xfrm>
            <a:prstGeom prst="rect">
              <a:avLst/>
            </a:prstGeom>
          </p:spPr>
        </p:pic>
        <p:pic>
          <p:nvPicPr>
            <p:cNvPr id="236" name="object 105">
              <a:extLst>
                <a:ext uri="{FF2B5EF4-FFF2-40B4-BE49-F238E27FC236}">
                  <a16:creationId xmlns:a16="http://schemas.microsoft.com/office/drawing/2014/main" id="{EEA51140-E1E2-C4DF-BC1A-07E1358752BD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805616" y="845820"/>
              <a:ext cx="131749" cy="175780"/>
            </a:xfrm>
            <a:prstGeom prst="rect">
              <a:avLst/>
            </a:prstGeom>
          </p:spPr>
        </p:pic>
        <p:pic>
          <p:nvPicPr>
            <p:cNvPr id="237" name="object 106">
              <a:extLst>
                <a:ext uri="{FF2B5EF4-FFF2-40B4-BE49-F238E27FC236}">
                  <a16:creationId xmlns:a16="http://schemas.microsoft.com/office/drawing/2014/main" id="{82972831-012E-E4B4-F9F8-993E358CF99D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646740" y="845820"/>
              <a:ext cx="131724" cy="175780"/>
            </a:xfrm>
            <a:prstGeom prst="rect">
              <a:avLst/>
            </a:prstGeom>
          </p:spPr>
        </p:pic>
        <p:pic>
          <p:nvPicPr>
            <p:cNvPr id="238" name="object 107">
              <a:extLst>
                <a:ext uri="{FF2B5EF4-FFF2-40B4-BE49-F238E27FC236}">
                  <a16:creationId xmlns:a16="http://schemas.microsoft.com/office/drawing/2014/main" id="{251C633C-A78C-8558-109C-786458786F92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1123421" y="501675"/>
              <a:ext cx="179628" cy="310743"/>
            </a:xfrm>
            <a:prstGeom prst="rect">
              <a:avLst/>
            </a:prstGeom>
          </p:spPr>
        </p:pic>
        <p:pic>
          <p:nvPicPr>
            <p:cNvPr id="239" name="object 108">
              <a:extLst>
                <a:ext uri="{FF2B5EF4-FFF2-40B4-BE49-F238E27FC236}">
                  <a16:creationId xmlns:a16="http://schemas.microsoft.com/office/drawing/2014/main" id="{83B6F8B4-F5B4-35CA-A988-20565E22298D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967135" y="636651"/>
              <a:ext cx="131711" cy="175767"/>
            </a:xfrm>
            <a:prstGeom prst="rect">
              <a:avLst/>
            </a:prstGeom>
          </p:spPr>
        </p:pic>
        <p:pic>
          <p:nvPicPr>
            <p:cNvPr id="240" name="object 109">
              <a:extLst>
                <a:ext uri="{FF2B5EF4-FFF2-40B4-BE49-F238E27FC236}">
                  <a16:creationId xmlns:a16="http://schemas.microsoft.com/office/drawing/2014/main" id="{85C97EA4-2CC2-38B5-4A13-F79685DC68E8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390327" y="636651"/>
              <a:ext cx="237032" cy="384949"/>
            </a:xfrm>
            <a:prstGeom prst="rect">
              <a:avLst/>
            </a:prstGeom>
          </p:spPr>
        </p:pic>
        <p:pic>
          <p:nvPicPr>
            <p:cNvPr id="241" name="object 110">
              <a:extLst>
                <a:ext uri="{FF2B5EF4-FFF2-40B4-BE49-F238E27FC236}">
                  <a16:creationId xmlns:a16="http://schemas.microsoft.com/office/drawing/2014/main" id="{B1E952AB-7574-562E-48F2-E64AC814EE73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808233" y="636651"/>
              <a:ext cx="131749" cy="175767"/>
            </a:xfrm>
            <a:prstGeom prst="rect">
              <a:avLst/>
            </a:prstGeom>
          </p:spPr>
        </p:pic>
        <p:pic>
          <p:nvPicPr>
            <p:cNvPr id="242" name="object 111">
              <a:extLst>
                <a:ext uri="{FF2B5EF4-FFF2-40B4-BE49-F238E27FC236}">
                  <a16:creationId xmlns:a16="http://schemas.microsoft.com/office/drawing/2014/main" id="{59D71ADA-4D20-212D-9EAB-4C19D787533F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657103" y="636651"/>
              <a:ext cx="121361" cy="175767"/>
            </a:xfrm>
            <a:prstGeom prst="rect">
              <a:avLst/>
            </a:prstGeom>
          </p:spPr>
        </p:pic>
        <p:pic>
          <p:nvPicPr>
            <p:cNvPr id="243" name="object 112">
              <a:extLst>
                <a:ext uri="{FF2B5EF4-FFF2-40B4-BE49-F238E27FC236}">
                  <a16:creationId xmlns:a16="http://schemas.microsoft.com/office/drawing/2014/main" id="{1B5B6238-A066-55E2-4A1E-A52600BEF454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123421" y="427444"/>
              <a:ext cx="131724" cy="175793"/>
            </a:xfrm>
            <a:prstGeom prst="rect">
              <a:avLst/>
            </a:prstGeom>
          </p:spPr>
        </p:pic>
        <p:pic>
          <p:nvPicPr>
            <p:cNvPr id="244" name="object 113">
              <a:extLst>
                <a:ext uri="{FF2B5EF4-FFF2-40B4-BE49-F238E27FC236}">
                  <a16:creationId xmlns:a16="http://schemas.microsoft.com/office/drawing/2014/main" id="{8F026311-C186-F722-A346-E00F226E31B0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967135" y="427444"/>
              <a:ext cx="131711" cy="175793"/>
            </a:xfrm>
            <a:prstGeom prst="rect">
              <a:avLst/>
            </a:prstGeom>
          </p:spPr>
        </p:pic>
        <p:pic>
          <p:nvPicPr>
            <p:cNvPr id="245" name="object 114">
              <a:extLst>
                <a:ext uri="{FF2B5EF4-FFF2-40B4-BE49-F238E27FC236}">
                  <a16:creationId xmlns:a16="http://schemas.microsoft.com/office/drawing/2014/main" id="{42CBE6C7-8650-3609-6F98-142DEB559678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0808233" y="427444"/>
              <a:ext cx="131749" cy="175793"/>
            </a:xfrm>
            <a:prstGeom prst="rect">
              <a:avLst/>
            </a:prstGeom>
          </p:spPr>
        </p:pic>
        <p:pic>
          <p:nvPicPr>
            <p:cNvPr id="246" name="object 115">
              <a:extLst>
                <a:ext uri="{FF2B5EF4-FFF2-40B4-BE49-F238E27FC236}">
                  <a16:creationId xmlns:a16="http://schemas.microsoft.com/office/drawing/2014/main" id="{EBDE4024-C38A-C208-71D0-6F1BF4289E06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0657103" y="427444"/>
              <a:ext cx="121361" cy="175793"/>
            </a:xfrm>
            <a:prstGeom prst="rect">
              <a:avLst/>
            </a:prstGeom>
          </p:spPr>
        </p:pic>
        <p:pic>
          <p:nvPicPr>
            <p:cNvPr id="247" name="object 116">
              <a:extLst>
                <a:ext uri="{FF2B5EF4-FFF2-40B4-BE49-F238E27FC236}">
                  <a16:creationId xmlns:a16="http://schemas.microsoft.com/office/drawing/2014/main" id="{FDD97F40-5777-E844-7458-5D0133A63373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505973" y="427444"/>
              <a:ext cx="121386" cy="175793"/>
            </a:xfrm>
            <a:prstGeom prst="rect">
              <a:avLst/>
            </a:prstGeom>
          </p:spPr>
        </p:pic>
        <p:pic>
          <p:nvPicPr>
            <p:cNvPr id="248" name="object 117">
              <a:extLst>
                <a:ext uri="{FF2B5EF4-FFF2-40B4-BE49-F238E27FC236}">
                  <a16:creationId xmlns:a16="http://schemas.microsoft.com/office/drawing/2014/main" id="{20FC783C-767D-2FD7-FA80-62C56339AA4B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0312082" y="427444"/>
              <a:ext cx="157670" cy="175793"/>
            </a:xfrm>
            <a:prstGeom prst="rect">
              <a:avLst/>
            </a:prstGeom>
          </p:spPr>
        </p:pic>
        <p:pic>
          <p:nvPicPr>
            <p:cNvPr id="249" name="object 118">
              <a:extLst>
                <a:ext uri="{FF2B5EF4-FFF2-40B4-BE49-F238E27FC236}">
                  <a16:creationId xmlns:a16="http://schemas.microsoft.com/office/drawing/2014/main" id="{A3A5F9BF-B277-E852-B906-BCDFAE22A291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1127308" y="218262"/>
              <a:ext cx="131724" cy="175780"/>
            </a:xfrm>
            <a:prstGeom prst="rect">
              <a:avLst/>
            </a:prstGeom>
          </p:spPr>
        </p:pic>
        <p:pic>
          <p:nvPicPr>
            <p:cNvPr id="250" name="object 119">
              <a:extLst>
                <a:ext uri="{FF2B5EF4-FFF2-40B4-BE49-F238E27FC236}">
                  <a16:creationId xmlns:a16="http://schemas.microsoft.com/office/drawing/2014/main" id="{457E8B05-6C67-3D61-F263-4232F58A9B3C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0968405" y="218262"/>
              <a:ext cx="131737" cy="175780"/>
            </a:xfrm>
            <a:prstGeom prst="rect">
              <a:avLst/>
            </a:prstGeom>
          </p:spPr>
        </p:pic>
        <p:pic>
          <p:nvPicPr>
            <p:cNvPr id="251" name="object 120">
              <a:extLst>
                <a:ext uri="{FF2B5EF4-FFF2-40B4-BE49-F238E27FC236}">
                  <a16:creationId xmlns:a16="http://schemas.microsoft.com/office/drawing/2014/main" id="{7C8080CD-460B-9ABE-6588-9D8C2B2A3C01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0817275" y="218262"/>
              <a:ext cx="121361" cy="175780"/>
            </a:xfrm>
            <a:prstGeom prst="rect">
              <a:avLst/>
            </a:prstGeom>
          </p:spPr>
        </p:pic>
        <p:pic>
          <p:nvPicPr>
            <p:cNvPr id="252" name="object 121">
              <a:extLst>
                <a:ext uri="{FF2B5EF4-FFF2-40B4-BE49-F238E27FC236}">
                  <a16:creationId xmlns:a16="http://schemas.microsoft.com/office/drawing/2014/main" id="{FAA4C37F-9302-D81C-610C-E6C21BE2ADAE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666145" y="218262"/>
              <a:ext cx="121373" cy="175780"/>
            </a:xfrm>
            <a:prstGeom prst="rect">
              <a:avLst/>
            </a:prstGeom>
          </p:spPr>
        </p:pic>
        <p:pic>
          <p:nvPicPr>
            <p:cNvPr id="253" name="object 122">
              <a:extLst>
                <a:ext uri="{FF2B5EF4-FFF2-40B4-BE49-F238E27FC236}">
                  <a16:creationId xmlns:a16="http://schemas.microsoft.com/office/drawing/2014/main" id="{1292893D-9721-F8AE-7471-881FF2880849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0472292" y="218262"/>
              <a:ext cx="157645" cy="175780"/>
            </a:xfrm>
            <a:prstGeom prst="rect">
              <a:avLst/>
            </a:prstGeom>
          </p:spPr>
        </p:pic>
        <p:pic>
          <p:nvPicPr>
            <p:cNvPr id="254" name="object 123">
              <a:extLst>
                <a:ext uri="{FF2B5EF4-FFF2-40B4-BE49-F238E27FC236}">
                  <a16:creationId xmlns:a16="http://schemas.microsoft.com/office/drawing/2014/main" id="{8D305938-7F05-F259-40E0-CEFADD3147D1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232034" y="218262"/>
              <a:ext cx="209194" cy="175780"/>
            </a:xfrm>
            <a:prstGeom prst="rect">
              <a:avLst/>
            </a:prstGeom>
          </p:spPr>
        </p:pic>
        <p:pic>
          <p:nvPicPr>
            <p:cNvPr id="255" name="object 124">
              <a:extLst>
                <a:ext uri="{FF2B5EF4-FFF2-40B4-BE49-F238E27FC236}">
                  <a16:creationId xmlns:a16="http://schemas.microsoft.com/office/drawing/2014/main" id="{D51B5923-4291-2393-A154-0D2809B2D9F7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119535" y="9106"/>
              <a:ext cx="108851" cy="175742"/>
            </a:xfrm>
            <a:prstGeom prst="rect">
              <a:avLst/>
            </a:prstGeom>
          </p:spPr>
        </p:pic>
        <p:pic>
          <p:nvPicPr>
            <p:cNvPr id="256" name="object 125">
              <a:extLst>
                <a:ext uri="{FF2B5EF4-FFF2-40B4-BE49-F238E27FC236}">
                  <a16:creationId xmlns:a16="http://schemas.microsoft.com/office/drawing/2014/main" id="{DC3759F7-9F83-8846-D431-ECCD903B727D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968405" y="9106"/>
              <a:ext cx="121373" cy="175742"/>
            </a:xfrm>
            <a:prstGeom prst="rect">
              <a:avLst/>
            </a:prstGeom>
          </p:spPr>
        </p:pic>
        <p:pic>
          <p:nvPicPr>
            <p:cNvPr id="257" name="object 126">
              <a:extLst>
                <a:ext uri="{FF2B5EF4-FFF2-40B4-BE49-F238E27FC236}">
                  <a16:creationId xmlns:a16="http://schemas.microsoft.com/office/drawing/2014/main" id="{4B833F3A-22A5-6A40-6A58-1F3827C30D96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817275" y="9106"/>
              <a:ext cx="121361" cy="175742"/>
            </a:xfrm>
            <a:prstGeom prst="rect">
              <a:avLst/>
            </a:prstGeom>
          </p:spPr>
        </p:pic>
        <p:pic>
          <p:nvPicPr>
            <p:cNvPr id="258" name="object 127">
              <a:extLst>
                <a:ext uri="{FF2B5EF4-FFF2-40B4-BE49-F238E27FC236}">
                  <a16:creationId xmlns:a16="http://schemas.microsoft.com/office/drawing/2014/main" id="{403FF7BF-5C61-0543-485A-4281A1227724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623397" y="9106"/>
              <a:ext cx="157670" cy="175742"/>
            </a:xfrm>
            <a:prstGeom prst="rect">
              <a:avLst/>
            </a:prstGeom>
          </p:spPr>
        </p:pic>
        <p:pic>
          <p:nvPicPr>
            <p:cNvPr id="259" name="object 128">
              <a:extLst>
                <a:ext uri="{FF2B5EF4-FFF2-40B4-BE49-F238E27FC236}">
                  <a16:creationId xmlns:a16="http://schemas.microsoft.com/office/drawing/2014/main" id="{E965DB1A-6471-C2FB-6A48-69DCFE58984C}"/>
                </a:ext>
              </a:extLst>
            </p:cNvPr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460621" y="9106"/>
              <a:ext cx="131724" cy="175742"/>
            </a:xfrm>
            <a:prstGeom prst="rect">
              <a:avLst/>
            </a:prstGeom>
          </p:spPr>
        </p:pic>
        <p:pic>
          <p:nvPicPr>
            <p:cNvPr id="260" name="object 129">
              <a:extLst>
                <a:ext uri="{FF2B5EF4-FFF2-40B4-BE49-F238E27FC236}">
                  <a16:creationId xmlns:a16="http://schemas.microsoft.com/office/drawing/2014/main" id="{F4E9A89C-87EA-16D5-9A2C-913E2FC28948}"/>
                </a:ext>
              </a:extLst>
            </p:cNvPr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309491" y="9106"/>
              <a:ext cx="121373" cy="175742"/>
            </a:xfrm>
            <a:prstGeom prst="rect">
              <a:avLst/>
            </a:prstGeom>
          </p:spPr>
        </p:pic>
        <p:pic>
          <p:nvPicPr>
            <p:cNvPr id="261" name="object 130">
              <a:extLst>
                <a:ext uri="{FF2B5EF4-FFF2-40B4-BE49-F238E27FC236}">
                  <a16:creationId xmlns:a16="http://schemas.microsoft.com/office/drawing/2014/main" id="{3196EF35-F61B-A8C7-E370-75B9E9B8DA8C}"/>
                </a:ext>
              </a:extLst>
            </p:cNvPr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162717" y="9106"/>
              <a:ext cx="111861" cy="175742"/>
            </a:xfrm>
            <a:prstGeom prst="rect">
              <a:avLst/>
            </a:prstGeom>
          </p:spPr>
        </p:pic>
      </p:grpSp>
      <p:grpSp>
        <p:nvGrpSpPr>
          <p:cNvPr id="263" name="object 136">
            <a:extLst>
              <a:ext uri="{FF2B5EF4-FFF2-40B4-BE49-F238E27FC236}">
                <a16:creationId xmlns:a16="http://schemas.microsoft.com/office/drawing/2014/main" id="{17FD5AC4-A9FA-5CB2-B93A-88AC6FE332BC}"/>
              </a:ext>
            </a:extLst>
          </p:cNvPr>
          <p:cNvGrpSpPr/>
          <p:nvPr userDrawn="1"/>
        </p:nvGrpSpPr>
        <p:grpSpPr>
          <a:xfrm>
            <a:off x="10813557" y="8142491"/>
            <a:ext cx="1483420" cy="1461693"/>
            <a:chOff x="10813557" y="8142491"/>
            <a:chExt cx="1483420" cy="1461693"/>
          </a:xfrm>
        </p:grpSpPr>
        <p:pic>
          <p:nvPicPr>
            <p:cNvPr id="264" name="object 139">
              <a:extLst>
                <a:ext uri="{FF2B5EF4-FFF2-40B4-BE49-F238E27FC236}">
                  <a16:creationId xmlns:a16="http://schemas.microsoft.com/office/drawing/2014/main" id="{767C8B5E-3B29-B091-5AB9-64A8691C966E}"/>
                </a:ext>
              </a:extLst>
            </p:cNvPr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813557" y="8142491"/>
              <a:ext cx="1483420" cy="1461693"/>
            </a:xfrm>
            <a:prstGeom prst="rect">
              <a:avLst/>
            </a:prstGeom>
          </p:spPr>
        </p:pic>
        <p:pic>
          <p:nvPicPr>
            <p:cNvPr id="265" name="object 140">
              <a:extLst>
                <a:ext uri="{FF2B5EF4-FFF2-40B4-BE49-F238E27FC236}">
                  <a16:creationId xmlns:a16="http://schemas.microsoft.com/office/drawing/2014/main" id="{59751822-9BD2-EE40-46FD-A4C7ECC1B70A}"/>
                </a:ext>
              </a:extLst>
            </p:cNvPr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866485" y="8361800"/>
              <a:ext cx="1409430" cy="123387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2">
            <a:extLst>
              <a:ext uri="{FF2B5EF4-FFF2-40B4-BE49-F238E27FC236}">
                <a16:creationId xmlns:a16="http://schemas.microsoft.com/office/drawing/2014/main" id="{B8E08779-4876-D66A-2CCF-9BDA0A9541E5}"/>
              </a:ext>
            </a:extLst>
          </p:cNvPr>
          <p:cNvGrpSpPr/>
          <p:nvPr userDrawn="1"/>
        </p:nvGrpSpPr>
        <p:grpSpPr>
          <a:xfrm>
            <a:off x="15545054" y="0"/>
            <a:ext cx="2743200" cy="9885045"/>
            <a:chOff x="15545054" y="0"/>
            <a:chExt cx="2743200" cy="9885045"/>
          </a:xfrm>
        </p:grpSpPr>
        <p:pic>
          <p:nvPicPr>
            <p:cNvPr id="12" name="object 3">
              <a:extLst>
                <a:ext uri="{FF2B5EF4-FFF2-40B4-BE49-F238E27FC236}">
                  <a16:creationId xmlns:a16="http://schemas.microsoft.com/office/drawing/2014/main" id="{3D2B2B6E-B7FF-76D6-DE13-5D2EB83502F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5350" y="8423173"/>
              <a:ext cx="1483421" cy="1461693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E191BDB9-95BC-533A-6232-B0961215360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68277" y="8642481"/>
              <a:ext cx="1409430" cy="1233873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66E432EB-345A-A1ED-6251-148A665B65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74021" y="9"/>
              <a:ext cx="1913981" cy="9628200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CB50745C-F1C3-CD5B-01B1-2A6ED4FE12C7}"/>
                </a:ext>
              </a:extLst>
            </p:cNvPr>
            <p:cNvSpPr/>
            <p:nvPr/>
          </p:nvSpPr>
          <p:spPr>
            <a:xfrm>
              <a:off x="15545067" y="12"/>
              <a:ext cx="1321435" cy="4129404"/>
            </a:xfrm>
            <a:custGeom>
              <a:avLst/>
              <a:gdLst/>
              <a:ahLst/>
              <a:cxnLst/>
              <a:rect l="l" t="t" r="r" b="b"/>
              <a:pathLst>
                <a:path w="1321434" h="4129404">
                  <a:moveTo>
                    <a:pt x="1320939" y="4129189"/>
                  </a:moveTo>
                  <a:lnTo>
                    <a:pt x="0" y="0"/>
                  </a:lnTo>
                  <a:lnTo>
                    <a:pt x="850265" y="0"/>
                  </a:lnTo>
                  <a:lnTo>
                    <a:pt x="1320939" y="4129189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BFA47A78-4757-1443-2537-EB73B5F8C3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0350" y="3986466"/>
              <a:ext cx="19558" cy="61163"/>
            </a:xfrm>
            <a:prstGeom prst="rect">
              <a:avLst/>
            </a:prstGeom>
          </p:spPr>
        </p:pic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95042497-3A7C-70D5-7E8C-8ABDAAAC200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00182" y="3923449"/>
              <a:ext cx="17602" cy="24002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9FC75026-7CA2-A88A-6F1F-7640B52853B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0027" y="3860444"/>
              <a:ext cx="58077" cy="23990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3A33EA4F-D979-B8CF-AB9C-96E2113D728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44061" y="3681844"/>
              <a:ext cx="88061" cy="150063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FE69926A-08B3-BC8B-5C87-16DC8D50B33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08641" y="3146120"/>
              <a:ext cx="203123" cy="507199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C949C03C-8414-B755-9804-70405FCFE1D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51516" y="2967558"/>
              <a:ext cx="199174" cy="328587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B476EFEC-B0EC-361C-1C8F-30745F184B0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94379" y="2967558"/>
              <a:ext cx="210997" cy="150012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DCD430DE-C3A7-F72C-2500-EDB188FA4A2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88524" y="2788983"/>
              <a:ext cx="112433" cy="150025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5891DA23-E5D7-9CAA-ED5D-7B55CF87DBC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95141" y="2610371"/>
              <a:ext cx="112458" cy="150063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7E009234-BFE4-9711-3BEC-DE52F2F3471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0130" y="2610371"/>
              <a:ext cx="189598" cy="328637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740C5E77-9D47-05DB-7FD0-BD2194A428B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69436" y="2253234"/>
              <a:ext cx="220192" cy="328625"/>
            </a:xfrm>
            <a:prstGeom prst="rect">
              <a:avLst/>
            </a:prstGeom>
          </p:spPr>
        </p:pic>
        <p:pic>
          <p:nvPicPr>
            <p:cNvPr id="27" name="object 18">
              <a:extLst>
                <a:ext uri="{FF2B5EF4-FFF2-40B4-BE49-F238E27FC236}">
                  <a16:creationId xmlns:a16="http://schemas.microsoft.com/office/drawing/2014/main" id="{34FED277-1AB5-C03B-37C6-BA26AE85AB4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22992" y="2431796"/>
              <a:ext cx="115519" cy="150063"/>
            </a:xfrm>
            <a:prstGeom prst="rect">
              <a:avLst/>
            </a:prstGeom>
          </p:spPr>
        </p:pic>
        <p:pic>
          <p:nvPicPr>
            <p:cNvPr id="28" name="object 19">
              <a:extLst>
                <a:ext uri="{FF2B5EF4-FFF2-40B4-BE49-F238E27FC236}">
                  <a16:creationId xmlns:a16="http://schemas.microsoft.com/office/drawing/2014/main" id="{8DE884C1-928F-2CE7-B500-DAC4F32B386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41775" y="2074647"/>
              <a:ext cx="207137" cy="328625"/>
            </a:xfrm>
            <a:prstGeom prst="rect">
              <a:avLst/>
            </a:prstGeom>
          </p:spPr>
        </p:pic>
        <p:pic>
          <p:nvPicPr>
            <p:cNvPr id="29" name="object 20">
              <a:extLst>
                <a:ext uri="{FF2B5EF4-FFF2-40B4-BE49-F238E27FC236}">
                  <a16:creationId xmlns:a16="http://schemas.microsoft.com/office/drawing/2014/main" id="{B0E14262-E3C1-087D-7D9C-8472C1D413B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08756" y="2074647"/>
              <a:ext cx="206527" cy="328625"/>
            </a:xfrm>
            <a:prstGeom prst="rect">
              <a:avLst/>
            </a:prstGeom>
          </p:spPr>
        </p:pic>
        <p:pic>
          <p:nvPicPr>
            <p:cNvPr id="30" name="object 21">
              <a:extLst>
                <a:ext uri="{FF2B5EF4-FFF2-40B4-BE49-F238E27FC236}">
                  <a16:creationId xmlns:a16="http://schemas.microsoft.com/office/drawing/2014/main" id="{B1436117-4FCA-DDB5-C8BA-36EA086ED0E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41775" y="1896085"/>
              <a:ext cx="186778" cy="328625"/>
            </a:xfrm>
            <a:prstGeom prst="rect">
              <a:avLst/>
            </a:prstGeom>
          </p:spPr>
        </p:pic>
        <p:pic>
          <p:nvPicPr>
            <p:cNvPr id="31" name="object 22">
              <a:extLst>
                <a:ext uri="{FF2B5EF4-FFF2-40B4-BE49-F238E27FC236}">
                  <a16:creationId xmlns:a16="http://schemas.microsoft.com/office/drawing/2014/main" id="{06F0D837-FA06-CBF9-7997-44AB07A002A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39578" y="1717497"/>
              <a:ext cx="161391" cy="328612"/>
            </a:xfrm>
            <a:prstGeom prst="rect">
              <a:avLst/>
            </a:prstGeom>
          </p:spPr>
        </p:pic>
        <p:pic>
          <p:nvPicPr>
            <p:cNvPr id="32" name="object 23">
              <a:extLst>
                <a:ext uri="{FF2B5EF4-FFF2-40B4-BE49-F238E27FC236}">
                  <a16:creationId xmlns:a16="http://schemas.microsoft.com/office/drawing/2014/main" id="{D597451F-495F-BF9E-5559-22BDB3EA1390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10559" y="1896085"/>
              <a:ext cx="103606" cy="150025"/>
            </a:xfrm>
            <a:prstGeom prst="rect">
              <a:avLst/>
            </a:prstGeom>
          </p:spPr>
        </p:pic>
        <p:pic>
          <p:nvPicPr>
            <p:cNvPr id="33" name="object 24">
              <a:extLst>
                <a:ext uri="{FF2B5EF4-FFF2-40B4-BE49-F238E27FC236}">
                  <a16:creationId xmlns:a16="http://schemas.microsoft.com/office/drawing/2014/main" id="{B116FCE8-A613-4A21-0DCF-78F78431543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68268" y="1896085"/>
              <a:ext cx="112471" cy="150025"/>
            </a:xfrm>
            <a:prstGeom prst="rect">
              <a:avLst/>
            </a:prstGeom>
          </p:spPr>
        </p:pic>
        <p:pic>
          <p:nvPicPr>
            <p:cNvPr id="34" name="object 25">
              <a:extLst>
                <a:ext uri="{FF2B5EF4-FFF2-40B4-BE49-F238E27FC236}">
                  <a16:creationId xmlns:a16="http://schemas.microsoft.com/office/drawing/2014/main" id="{EC85A549-DCBC-BC99-D20F-2D64D62B961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39578" y="1538922"/>
              <a:ext cx="148272" cy="328612"/>
            </a:xfrm>
            <a:prstGeom prst="rect">
              <a:avLst/>
            </a:prstGeom>
          </p:spPr>
        </p:pic>
        <p:pic>
          <p:nvPicPr>
            <p:cNvPr id="35" name="object 26">
              <a:extLst>
                <a:ext uri="{FF2B5EF4-FFF2-40B4-BE49-F238E27FC236}">
                  <a16:creationId xmlns:a16="http://schemas.microsoft.com/office/drawing/2014/main" id="{76241BA2-1F04-9361-45E3-9A2C10175A30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97300" y="1717497"/>
              <a:ext cx="112433" cy="150037"/>
            </a:xfrm>
            <a:prstGeom prst="rect">
              <a:avLst/>
            </a:prstGeom>
          </p:spPr>
        </p:pic>
        <p:pic>
          <p:nvPicPr>
            <p:cNvPr id="36" name="object 27">
              <a:extLst>
                <a:ext uri="{FF2B5EF4-FFF2-40B4-BE49-F238E27FC236}">
                  <a16:creationId xmlns:a16="http://schemas.microsoft.com/office/drawing/2014/main" id="{CD3FF5FA-997B-2C23-841C-6E0C93EB0DC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94494" y="1717497"/>
              <a:ext cx="177393" cy="150037"/>
            </a:xfrm>
            <a:prstGeom prst="rect">
              <a:avLst/>
            </a:prstGeom>
          </p:spPr>
        </p:pic>
        <p:pic>
          <p:nvPicPr>
            <p:cNvPr id="37" name="object 28">
              <a:extLst>
                <a:ext uri="{FF2B5EF4-FFF2-40B4-BE49-F238E27FC236}">
                  <a16:creationId xmlns:a16="http://schemas.microsoft.com/office/drawing/2014/main" id="{D3A15382-3277-4911-D40D-0B1D42DFF936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426294" y="1538922"/>
              <a:ext cx="112471" cy="150037"/>
            </a:xfrm>
            <a:prstGeom prst="rect">
              <a:avLst/>
            </a:prstGeom>
          </p:spPr>
        </p:pic>
        <p:pic>
          <p:nvPicPr>
            <p:cNvPr id="38" name="object 29">
              <a:extLst>
                <a:ext uri="{FF2B5EF4-FFF2-40B4-BE49-F238E27FC236}">
                  <a16:creationId xmlns:a16="http://schemas.microsoft.com/office/drawing/2014/main" id="{FBBC2B92-EC06-A7D5-F428-EF239911823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88448" y="1538922"/>
              <a:ext cx="112433" cy="150037"/>
            </a:xfrm>
            <a:prstGeom prst="rect">
              <a:avLst/>
            </a:prstGeom>
          </p:spPr>
        </p:pic>
        <p:pic>
          <p:nvPicPr>
            <p:cNvPr id="39" name="object 30">
              <a:extLst>
                <a:ext uri="{FF2B5EF4-FFF2-40B4-BE49-F238E27FC236}">
                  <a16:creationId xmlns:a16="http://schemas.microsoft.com/office/drawing/2014/main" id="{766EB511-6F3A-4DD2-AEC5-C0606664CCC4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54997" y="1538922"/>
              <a:ext cx="112483" cy="150037"/>
            </a:xfrm>
            <a:prstGeom prst="rect">
              <a:avLst/>
            </a:prstGeom>
          </p:spPr>
        </p:pic>
        <p:pic>
          <p:nvPicPr>
            <p:cNvPr id="40" name="object 31">
              <a:extLst>
                <a:ext uri="{FF2B5EF4-FFF2-40B4-BE49-F238E27FC236}">
                  <a16:creationId xmlns:a16="http://schemas.microsoft.com/office/drawing/2014/main" id="{89F43030-D1DE-68E9-1EE1-6CD4913174BD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453967" y="1360348"/>
              <a:ext cx="103466" cy="150050"/>
            </a:xfrm>
            <a:prstGeom prst="rect">
              <a:avLst/>
            </a:prstGeom>
          </p:spPr>
        </p:pic>
        <p:pic>
          <p:nvPicPr>
            <p:cNvPr id="41" name="object 32">
              <a:extLst>
                <a:ext uri="{FF2B5EF4-FFF2-40B4-BE49-F238E27FC236}">
                  <a16:creationId xmlns:a16="http://schemas.microsoft.com/office/drawing/2014/main" id="{707DEA1C-110B-75F9-AE29-6B360C8D8759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320528" y="1360348"/>
              <a:ext cx="112445" cy="150050"/>
            </a:xfrm>
            <a:prstGeom prst="rect">
              <a:avLst/>
            </a:prstGeom>
          </p:spPr>
        </p:pic>
        <p:pic>
          <p:nvPicPr>
            <p:cNvPr id="42" name="object 33">
              <a:extLst>
                <a:ext uri="{FF2B5EF4-FFF2-40B4-BE49-F238E27FC236}">
                  <a16:creationId xmlns:a16="http://schemas.microsoft.com/office/drawing/2014/main" id="{AAFAC53B-1AFC-741A-5BEF-C11518F4D7D8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980232" y="1360348"/>
              <a:ext cx="179235" cy="328612"/>
            </a:xfrm>
            <a:prstGeom prst="rect">
              <a:avLst/>
            </a:prstGeom>
          </p:spPr>
        </p:pic>
        <p:pic>
          <p:nvPicPr>
            <p:cNvPr id="43" name="object 34">
              <a:extLst>
                <a:ext uri="{FF2B5EF4-FFF2-40B4-BE49-F238E27FC236}">
                  <a16:creationId xmlns:a16="http://schemas.microsoft.com/office/drawing/2014/main" id="{BC4131E5-F600-DCB2-1546-16691C07128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184880" y="1360348"/>
              <a:ext cx="112471" cy="150050"/>
            </a:xfrm>
            <a:prstGeom prst="rect">
              <a:avLst/>
            </a:prstGeom>
          </p:spPr>
        </p:pic>
        <p:pic>
          <p:nvPicPr>
            <p:cNvPr id="44" name="object 35">
              <a:extLst>
                <a:ext uri="{FF2B5EF4-FFF2-40B4-BE49-F238E27FC236}">
                  <a16:creationId xmlns:a16="http://schemas.microsoft.com/office/drawing/2014/main" id="{303649BE-A077-62BF-0C07-C2D8DC2A24D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459492" y="1181773"/>
              <a:ext cx="87642" cy="150037"/>
            </a:xfrm>
            <a:prstGeom prst="rect">
              <a:avLst/>
            </a:prstGeom>
          </p:spPr>
        </p:pic>
        <p:pic>
          <p:nvPicPr>
            <p:cNvPr id="45" name="object 36">
              <a:extLst>
                <a:ext uri="{FF2B5EF4-FFF2-40B4-BE49-F238E27FC236}">
                  <a16:creationId xmlns:a16="http://schemas.microsoft.com/office/drawing/2014/main" id="{1ED367F4-6C1B-6F51-DFA5-C327AB52D19C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23843" y="1181773"/>
              <a:ext cx="112471" cy="150037"/>
            </a:xfrm>
            <a:prstGeom prst="rect">
              <a:avLst/>
            </a:prstGeom>
          </p:spPr>
        </p:pic>
        <p:pic>
          <p:nvPicPr>
            <p:cNvPr id="46" name="object 37">
              <a:extLst>
                <a:ext uri="{FF2B5EF4-FFF2-40B4-BE49-F238E27FC236}">
                  <a16:creationId xmlns:a16="http://schemas.microsoft.com/office/drawing/2014/main" id="{A24C3EDF-919F-BE22-0B07-8251B1D01768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194824" y="1181773"/>
              <a:ext cx="103606" cy="150037"/>
            </a:xfrm>
            <a:prstGeom prst="rect">
              <a:avLst/>
            </a:prstGeom>
          </p:spPr>
        </p:pic>
        <p:pic>
          <p:nvPicPr>
            <p:cNvPr id="47" name="object 38">
              <a:extLst>
                <a:ext uri="{FF2B5EF4-FFF2-40B4-BE49-F238E27FC236}">
                  <a16:creationId xmlns:a16="http://schemas.microsoft.com/office/drawing/2014/main" id="{D79BBD60-6694-768B-D7F3-8304A1C6F7AC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065830" y="1181773"/>
              <a:ext cx="103593" cy="150037"/>
            </a:xfrm>
            <a:prstGeom prst="rect">
              <a:avLst/>
            </a:prstGeom>
          </p:spPr>
        </p:pic>
        <p:pic>
          <p:nvPicPr>
            <p:cNvPr id="48" name="object 39">
              <a:extLst>
                <a:ext uri="{FF2B5EF4-FFF2-40B4-BE49-F238E27FC236}">
                  <a16:creationId xmlns:a16="http://schemas.microsoft.com/office/drawing/2014/main" id="{B53AF106-D885-C130-2A63-29A2A35681E9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923107" y="1181773"/>
              <a:ext cx="111785" cy="150037"/>
            </a:xfrm>
            <a:prstGeom prst="rect">
              <a:avLst/>
            </a:prstGeom>
          </p:spPr>
        </p:pic>
        <p:pic>
          <p:nvPicPr>
            <p:cNvPr id="49" name="object 40">
              <a:extLst>
                <a:ext uri="{FF2B5EF4-FFF2-40B4-BE49-F238E27FC236}">
                  <a16:creationId xmlns:a16="http://schemas.microsoft.com/office/drawing/2014/main" id="{F060E18F-2BC6-4DF4-42F1-868B59916BC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23843" y="1003186"/>
              <a:ext cx="103568" cy="150063"/>
            </a:xfrm>
            <a:prstGeom prst="rect">
              <a:avLst/>
            </a:prstGeom>
          </p:spPr>
        </p:pic>
        <p:pic>
          <p:nvPicPr>
            <p:cNvPr id="50" name="object 41">
              <a:extLst>
                <a:ext uri="{FF2B5EF4-FFF2-40B4-BE49-F238E27FC236}">
                  <a16:creationId xmlns:a16="http://schemas.microsoft.com/office/drawing/2014/main" id="{24EA0176-FBE6-EAFE-743D-9CDFB16D43F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52862" y="824598"/>
              <a:ext cx="72326" cy="328650"/>
            </a:xfrm>
            <a:prstGeom prst="rect">
              <a:avLst/>
            </a:prstGeom>
          </p:spPr>
        </p:pic>
        <p:pic>
          <p:nvPicPr>
            <p:cNvPr id="51" name="object 42">
              <a:extLst>
                <a:ext uri="{FF2B5EF4-FFF2-40B4-BE49-F238E27FC236}">
                  <a16:creationId xmlns:a16="http://schemas.microsoft.com/office/drawing/2014/main" id="{D5EAC5CB-3295-1D8E-BF32-94A29AB6E0FC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194824" y="1003186"/>
              <a:ext cx="103606" cy="150063"/>
            </a:xfrm>
            <a:prstGeom prst="rect">
              <a:avLst/>
            </a:prstGeom>
          </p:spPr>
        </p:pic>
        <p:pic>
          <p:nvPicPr>
            <p:cNvPr id="52" name="object 43">
              <a:extLst>
                <a:ext uri="{FF2B5EF4-FFF2-40B4-BE49-F238E27FC236}">
                  <a16:creationId xmlns:a16="http://schemas.microsoft.com/office/drawing/2014/main" id="{2F92B3ED-7C34-04E9-8985-CD148845BDD5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29330" y="1003186"/>
              <a:ext cx="134569" cy="150063"/>
            </a:xfrm>
            <a:prstGeom prst="rect">
              <a:avLst/>
            </a:prstGeom>
          </p:spPr>
        </p:pic>
        <p:pic>
          <p:nvPicPr>
            <p:cNvPr id="53" name="object 44">
              <a:extLst>
                <a:ext uri="{FF2B5EF4-FFF2-40B4-BE49-F238E27FC236}">
                  <a16:creationId xmlns:a16="http://schemas.microsoft.com/office/drawing/2014/main" id="{67B5C4B5-2DE4-DCE1-1829-80B32FE739CD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890354" y="1003186"/>
              <a:ext cx="112445" cy="150063"/>
            </a:xfrm>
            <a:prstGeom prst="rect">
              <a:avLst/>
            </a:prstGeom>
          </p:spPr>
        </p:pic>
        <p:pic>
          <p:nvPicPr>
            <p:cNvPr id="54" name="object 45">
              <a:extLst>
                <a:ext uri="{FF2B5EF4-FFF2-40B4-BE49-F238E27FC236}">
                  <a16:creationId xmlns:a16="http://schemas.microsoft.com/office/drawing/2014/main" id="{5E9FD3D4-2503-15A7-7608-D3044CA394FA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337102" y="650176"/>
              <a:ext cx="148971" cy="324472"/>
            </a:xfrm>
            <a:prstGeom prst="rect">
              <a:avLst/>
            </a:prstGeom>
          </p:spPr>
        </p:pic>
        <p:pic>
          <p:nvPicPr>
            <p:cNvPr id="55" name="object 46">
              <a:extLst>
                <a:ext uri="{FF2B5EF4-FFF2-40B4-BE49-F238E27FC236}">
                  <a16:creationId xmlns:a16="http://schemas.microsoft.com/office/drawing/2014/main" id="{84E70F57-A11B-D8A3-1F83-2A8321636574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71583" y="824598"/>
              <a:ext cx="134594" cy="150050"/>
            </a:xfrm>
            <a:prstGeom prst="rect">
              <a:avLst/>
            </a:prstGeom>
          </p:spPr>
        </p:pic>
        <p:pic>
          <p:nvPicPr>
            <p:cNvPr id="56" name="object 47">
              <a:extLst>
                <a:ext uri="{FF2B5EF4-FFF2-40B4-BE49-F238E27FC236}">
                  <a16:creationId xmlns:a16="http://schemas.microsoft.com/office/drawing/2014/main" id="{46F95569-BF1A-5C13-2EC9-FE0ADF1AFD28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32619" y="824598"/>
              <a:ext cx="112458" cy="150050"/>
            </a:xfrm>
            <a:prstGeom prst="rect">
              <a:avLst/>
            </a:prstGeom>
          </p:spPr>
        </p:pic>
        <p:pic>
          <p:nvPicPr>
            <p:cNvPr id="57" name="object 48">
              <a:extLst>
                <a:ext uri="{FF2B5EF4-FFF2-40B4-BE49-F238E27FC236}">
                  <a16:creationId xmlns:a16="http://schemas.microsoft.com/office/drawing/2014/main" id="{33B3CE8E-B87C-938F-E0D7-C949B23A3EA7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903613" y="824598"/>
              <a:ext cx="103606" cy="150050"/>
            </a:xfrm>
            <a:prstGeom prst="rect">
              <a:avLst/>
            </a:prstGeom>
          </p:spPr>
        </p:pic>
        <p:pic>
          <p:nvPicPr>
            <p:cNvPr id="58" name="object 49">
              <a:extLst>
                <a:ext uri="{FF2B5EF4-FFF2-40B4-BE49-F238E27FC236}">
                  <a16:creationId xmlns:a16="http://schemas.microsoft.com/office/drawing/2014/main" id="{A30FA9C9-2A60-E50B-55B3-1974075A71A4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808858" y="824598"/>
              <a:ext cx="64947" cy="146050"/>
            </a:xfrm>
            <a:prstGeom prst="rect">
              <a:avLst/>
            </a:prstGeom>
          </p:spPr>
        </p:pic>
        <p:pic>
          <p:nvPicPr>
            <p:cNvPr id="59" name="object 50">
              <a:extLst>
                <a:ext uri="{FF2B5EF4-FFF2-40B4-BE49-F238E27FC236}">
                  <a16:creationId xmlns:a16="http://schemas.microsoft.com/office/drawing/2014/main" id="{7D2480B6-B2A4-7E21-0517-7B1FAE465317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03917" y="467461"/>
              <a:ext cx="161798" cy="328625"/>
            </a:xfrm>
            <a:prstGeom prst="rect">
              <a:avLst/>
            </a:prstGeom>
          </p:spPr>
        </p:pic>
        <p:pic>
          <p:nvPicPr>
            <p:cNvPr id="60" name="object 51">
              <a:extLst>
                <a:ext uri="{FF2B5EF4-FFF2-40B4-BE49-F238E27FC236}">
                  <a16:creationId xmlns:a16="http://schemas.microsoft.com/office/drawing/2014/main" id="{3524208C-0403-E1D8-49AA-49CE320FAC9C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164966" y="646023"/>
              <a:ext cx="112445" cy="150063"/>
            </a:xfrm>
            <a:prstGeom prst="rect">
              <a:avLst/>
            </a:prstGeom>
          </p:spPr>
        </p:pic>
        <p:pic>
          <p:nvPicPr>
            <p:cNvPr id="61" name="object 52">
              <a:extLst>
                <a:ext uri="{FF2B5EF4-FFF2-40B4-BE49-F238E27FC236}">
                  <a16:creationId xmlns:a16="http://schemas.microsoft.com/office/drawing/2014/main" id="{DCA91C53-C31F-0EAE-F0D1-DC84726114A3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035960" y="646023"/>
              <a:ext cx="103606" cy="150063"/>
            </a:xfrm>
            <a:prstGeom prst="rect">
              <a:avLst/>
            </a:prstGeom>
          </p:spPr>
        </p:pic>
        <p:pic>
          <p:nvPicPr>
            <p:cNvPr id="62" name="object 53">
              <a:extLst>
                <a:ext uri="{FF2B5EF4-FFF2-40B4-BE49-F238E27FC236}">
                  <a16:creationId xmlns:a16="http://schemas.microsoft.com/office/drawing/2014/main" id="{2725436A-34B4-889F-5E53-441168C83710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893669" y="646023"/>
              <a:ext cx="112471" cy="150063"/>
            </a:xfrm>
            <a:prstGeom prst="rect">
              <a:avLst/>
            </a:prstGeom>
          </p:spPr>
        </p:pic>
        <p:pic>
          <p:nvPicPr>
            <p:cNvPr id="63" name="object 54">
              <a:extLst>
                <a:ext uri="{FF2B5EF4-FFF2-40B4-BE49-F238E27FC236}">
                  <a16:creationId xmlns:a16="http://schemas.microsoft.com/office/drawing/2014/main" id="{C00BBE83-D330-9220-DA87-6FE933CA0A38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755810" y="646023"/>
              <a:ext cx="112458" cy="150063"/>
            </a:xfrm>
            <a:prstGeom prst="rect">
              <a:avLst/>
            </a:prstGeom>
          </p:spPr>
        </p:pic>
        <p:pic>
          <p:nvPicPr>
            <p:cNvPr id="64" name="object 55">
              <a:extLst>
                <a:ext uri="{FF2B5EF4-FFF2-40B4-BE49-F238E27FC236}">
                  <a16:creationId xmlns:a16="http://schemas.microsoft.com/office/drawing/2014/main" id="{E83FD691-26A7-5C85-F1A1-271890160C9C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302837" y="467461"/>
              <a:ext cx="112445" cy="150050"/>
            </a:xfrm>
            <a:prstGeom prst="rect">
              <a:avLst/>
            </a:prstGeom>
          </p:spPr>
        </p:pic>
        <p:pic>
          <p:nvPicPr>
            <p:cNvPr id="65" name="object 56">
              <a:extLst>
                <a:ext uri="{FF2B5EF4-FFF2-40B4-BE49-F238E27FC236}">
                  <a16:creationId xmlns:a16="http://schemas.microsoft.com/office/drawing/2014/main" id="{417F5D20-5080-14F2-71A6-FC49E2479BFF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173793" y="467461"/>
              <a:ext cx="103593" cy="150050"/>
            </a:xfrm>
            <a:prstGeom prst="rect">
              <a:avLst/>
            </a:prstGeom>
          </p:spPr>
        </p:pic>
        <p:pic>
          <p:nvPicPr>
            <p:cNvPr id="66" name="object 57">
              <a:extLst>
                <a:ext uri="{FF2B5EF4-FFF2-40B4-BE49-F238E27FC236}">
                  <a16:creationId xmlns:a16="http://schemas.microsoft.com/office/drawing/2014/main" id="{DCED88B7-9B4D-B128-487B-6794039504CD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031527" y="467461"/>
              <a:ext cx="112458" cy="150050"/>
            </a:xfrm>
            <a:prstGeom prst="rect">
              <a:avLst/>
            </a:prstGeom>
          </p:spPr>
        </p:pic>
        <p:pic>
          <p:nvPicPr>
            <p:cNvPr id="67" name="object 58">
              <a:extLst>
                <a:ext uri="{FF2B5EF4-FFF2-40B4-BE49-F238E27FC236}">
                  <a16:creationId xmlns:a16="http://schemas.microsoft.com/office/drawing/2014/main" id="{FF463ED9-BAB4-EAC8-E458-6B642156187A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893669" y="467461"/>
              <a:ext cx="112445" cy="150050"/>
            </a:xfrm>
            <a:prstGeom prst="rect">
              <a:avLst/>
            </a:prstGeom>
          </p:spPr>
        </p:pic>
        <p:pic>
          <p:nvPicPr>
            <p:cNvPr id="68" name="object 59">
              <a:extLst>
                <a:ext uri="{FF2B5EF4-FFF2-40B4-BE49-F238E27FC236}">
                  <a16:creationId xmlns:a16="http://schemas.microsoft.com/office/drawing/2014/main" id="{F7C937D1-C970-EFF5-2019-E6B446228D1C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698559" y="467461"/>
              <a:ext cx="174129" cy="150050"/>
            </a:xfrm>
            <a:prstGeom prst="rect">
              <a:avLst/>
            </a:prstGeom>
          </p:spPr>
        </p:pic>
        <p:pic>
          <p:nvPicPr>
            <p:cNvPr id="69" name="object 60">
              <a:extLst>
                <a:ext uri="{FF2B5EF4-FFF2-40B4-BE49-F238E27FC236}">
                  <a16:creationId xmlns:a16="http://schemas.microsoft.com/office/drawing/2014/main" id="{14B95A3B-7AF3-8D8D-F454-52DC3EF92445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02837" y="288887"/>
              <a:ext cx="112445" cy="150050"/>
            </a:xfrm>
            <a:prstGeom prst="rect">
              <a:avLst/>
            </a:prstGeom>
          </p:spPr>
        </p:pic>
        <p:pic>
          <p:nvPicPr>
            <p:cNvPr id="70" name="object 61">
              <a:extLst>
                <a:ext uri="{FF2B5EF4-FFF2-40B4-BE49-F238E27FC236}">
                  <a16:creationId xmlns:a16="http://schemas.microsoft.com/office/drawing/2014/main" id="{F07AE5E3-CD6E-E95D-788B-09BCA40A6CDF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173793" y="288887"/>
              <a:ext cx="103593" cy="150050"/>
            </a:xfrm>
            <a:prstGeom prst="rect">
              <a:avLst/>
            </a:prstGeom>
          </p:spPr>
        </p:pic>
        <p:pic>
          <p:nvPicPr>
            <p:cNvPr id="71" name="object 62">
              <a:extLst>
                <a:ext uri="{FF2B5EF4-FFF2-40B4-BE49-F238E27FC236}">
                  <a16:creationId xmlns:a16="http://schemas.microsoft.com/office/drawing/2014/main" id="{4E11D4C8-AF85-8A3B-232F-0309B9A59044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31527" y="288887"/>
              <a:ext cx="112458" cy="150050"/>
            </a:xfrm>
            <a:prstGeom prst="rect">
              <a:avLst/>
            </a:prstGeom>
          </p:spPr>
        </p:pic>
        <p:pic>
          <p:nvPicPr>
            <p:cNvPr id="72" name="object 63">
              <a:extLst>
                <a:ext uri="{FF2B5EF4-FFF2-40B4-BE49-F238E27FC236}">
                  <a16:creationId xmlns:a16="http://schemas.microsoft.com/office/drawing/2014/main" id="{553BB9F1-ED75-8A04-2DBE-CB5E464D011D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893669" y="288887"/>
              <a:ext cx="112445" cy="150050"/>
            </a:xfrm>
            <a:prstGeom prst="rect">
              <a:avLst/>
            </a:prstGeom>
          </p:spPr>
        </p:pic>
        <p:pic>
          <p:nvPicPr>
            <p:cNvPr id="73" name="object 64">
              <a:extLst>
                <a:ext uri="{FF2B5EF4-FFF2-40B4-BE49-F238E27FC236}">
                  <a16:creationId xmlns:a16="http://schemas.microsoft.com/office/drawing/2014/main" id="{C12E060B-CCAE-EA5F-3841-271CA9515BAD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760230" y="288887"/>
              <a:ext cx="112458" cy="150050"/>
            </a:xfrm>
            <a:prstGeom prst="rect">
              <a:avLst/>
            </a:prstGeom>
          </p:spPr>
        </p:pic>
        <p:pic>
          <p:nvPicPr>
            <p:cNvPr id="74" name="object 65">
              <a:extLst>
                <a:ext uri="{FF2B5EF4-FFF2-40B4-BE49-F238E27FC236}">
                  <a16:creationId xmlns:a16="http://schemas.microsoft.com/office/drawing/2014/main" id="{8B30B3C1-AAF9-7769-AC0F-95CA6D35FFF2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37472" y="288887"/>
              <a:ext cx="99593" cy="150050"/>
            </a:xfrm>
            <a:prstGeom prst="rect">
              <a:avLst/>
            </a:prstGeom>
          </p:spPr>
        </p:pic>
        <p:pic>
          <p:nvPicPr>
            <p:cNvPr id="75" name="object 66">
              <a:extLst>
                <a:ext uri="{FF2B5EF4-FFF2-40B4-BE49-F238E27FC236}">
                  <a16:creationId xmlns:a16="http://schemas.microsoft.com/office/drawing/2014/main" id="{083BA680-5458-C9E8-F3C1-7748344E58A7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310559" y="110299"/>
              <a:ext cx="103606" cy="150037"/>
            </a:xfrm>
            <a:prstGeom prst="rect">
              <a:avLst/>
            </a:prstGeom>
          </p:spPr>
        </p:pic>
        <p:pic>
          <p:nvPicPr>
            <p:cNvPr id="76" name="object 67">
              <a:extLst>
                <a:ext uri="{FF2B5EF4-FFF2-40B4-BE49-F238E27FC236}">
                  <a16:creationId xmlns:a16="http://schemas.microsoft.com/office/drawing/2014/main" id="{6C4D55E9-2E5B-BB84-718D-4A9632FFB60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68268" y="110299"/>
              <a:ext cx="112471" cy="150037"/>
            </a:xfrm>
            <a:prstGeom prst="rect">
              <a:avLst/>
            </a:prstGeom>
          </p:spPr>
        </p:pic>
        <p:pic>
          <p:nvPicPr>
            <p:cNvPr id="77" name="object 68">
              <a:extLst>
                <a:ext uri="{FF2B5EF4-FFF2-40B4-BE49-F238E27FC236}">
                  <a16:creationId xmlns:a16="http://schemas.microsoft.com/office/drawing/2014/main" id="{6F9BE955-65E7-74B1-7E18-310D8F5A1D89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030435" y="110299"/>
              <a:ext cx="112433" cy="150037"/>
            </a:xfrm>
            <a:prstGeom prst="rect">
              <a:avLst/>
            </a:prstGeom>
          </p:spPr>
        </p:pic>
        <p:pic>
          <p:nvPicPr>
            <p:cNvPr id="78" name="object 69">
              <a:extLst>
                <a:ext uri="{FF2B5EF4-FFF2-40B4-BE49-F238E27FC236}">
                  <a16:creationId xmlns:a16="http://schemas.microsoft.com/office/drawing/2014/main" id="{E3BC9253-2376-280F-57A6-7C5A2876E899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896996" y="110299"/>
              <a:ext cx="112433" cy="150037"/>
            </a:xfrm>
            <a:prstGeom prst="rect">
              <a:avLst/>
            </a:prstGeom>
          </p:spPr>
        </p:pic>
        <p:pic>
          <p:nvPicPr>
            <p:cNvPr id="79" name="object 70">
              <a:extLst>
                <a:ext uri="{FF2B5EF4-FFF2-40B4-BE49-F238E27FC236}">
                  <a16:creationId xmlns:a16="http://schemas.microsoft.com/office/drawing/2014/main" id="{4196C779-CD6B-4047-23DD-130AB87B7B5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1335" y="110299"/>
              <a:ext cx="112471" cy="150037"/>
            </a:xfrm>
            <a:prstGeom prst="rect">
              <a:avLst/>
            </a:prstGeom>
          </p:spPr>
        </p:pic>
        <p:pic>
          <p:nvPicPr>
            <p:cNvPr id="80" name="object 71">
              <a:extLst>
                <a:ext uri="{FF2B5EF4-FFF2-40B4-BE49-F238E27FC236}">
                  <a16:creationId xmlns:a16="http://schemas.microsoft.com/office/drawing/2014/main" id="{BC1C5C45-B1C6-3824-1B18-B193BD3EB86E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297300" y="0"/>
              <a:ext cx="105625" cy="81762"/>
            </a:xfrm>
            <a:prstGeom prst="rect">
              <a:avLst/>
            </a:prstGeom>
          </p:spPr>
        </p:pic>
        <p:pic>
          <p:nvPicPr>
            <p:cNvPr id="81" name="object 72">
              <a:extLst>
                <a:ext uri="{FF2B5EF4-FFF2-40B4-BE49-F238E27FC236}">
                  <a16:creationId xmlns:a16="http://schemas.microsoft.com/office/drawing/2014/main" id="{8807A4FD-387C-EC1D-5940-978020C6A756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75050" y="13"/>
              <a:ext cx="81216" cy="81749"/>
            </a:xfrm>
            <a:prstGeom prst="rect">
              <a:avLst/>
            </a:prstGeom>
          </p:spPr>
        </p:pic>
        <p:pic>
          <p:nvPicPr>
            <p:cNvPr id="82" name="object 73">
              <a:extLst>
                <a:ext uri="{FF2B5EF4-FFF2-40B4-BE49-F238E27FC236}">
                  <a16:creationId xmlns:a16="http://schemas.microsoft.com/office/drawing/2014/main" id="{C1CCD2A6-615C-42C5-58AE-9D81CEBEBA01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45054" y="0"/>
              <a:ext cx="190855" cy="260337"/>
            </a:xfrm>
            <a:prstGeom prst="rect">
              <a:avLst/>
            </a:prstGeom>
          </p:spPr>
        </p:pic>
        <p:pic>
          <p:nvPicPr>
            <p:cNvPr id="83" name="object 74">
              <a:extLst>
                <a:ext uri="{FF2B5EF4-FFF2-40B4-BE49-F238E27FC236}">
                  <a16:creationId xmlns:a16="http://schemas.microsoft.com/office/drawing/2014/main" id="{74B1C2A7-4277-C7E1-DDEE-B09B5B34DF6D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026003" y="0"/>
              <a:ext cx="112445" cy="81762"/>
            </a:xfrm>
            <a:prstGeom prst="rect">
              <a:avLst/>
            </a:prstGeom>
          </p:spPr>
        </p:pic>
        <p:pic>
          <p:nvPicPr>
            <p:cNvPr id="84" name="object 75">
              <a:extLst>
                <a:ext uri="{FF2B5EF4-FFF2-40B4-BE49-F238E27FC236}">
                  <a16:creationId xmlns:a16="http://schemas.microsoft.com/office/drawing/2014/main" id="{D258E7BF-F55D-08E5-A409-09936BE684FF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890354" y="0"/>
              <a:ext cx="112445" cy="81762"/>
            </a:xfrm>
            <a:prstGeom prst="rect">
              <a:avLst/>
            </a:prstGeom>
          </p:spPr>
        </p:pic>
        <p:pic>
          <p:nvPicPr>
            <p:cNvPr id="85" name="object 76">
              <a:extLst>
                <a:ext uri="{FF2B5EF4-FFF2-40B4-BE49-F238E27FC236}">
                  <a16:creationId xmlns:a16="http://schemas.microsoft.com/office/drawing/2014/main" id="{DDB9BAB5-ACAD-9964-224C-2B5614E5F86D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761335" y="0"/>
              <a:ext cx="103606" cy="817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fond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F6C24FB2-980C-4377-E279-1521E5B5169D}"/>
              </a:ext>
            </a:extLst>
          </p:cNvPr>
          <p:cNvGrpSpPr/>
          <p:nvPr userDrawn="1"/>
        </p:nvGrpSpPr>
        <p:grpSpPr>
          <a:xfrm>
            <a:off x="0" y="0"/>
            <a:ext cx="18288000" cy="10288905"/>
            <a:chOff x="0" y="0"/>
            <a:chExt cx="18288000" cy="1028890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4CDE16BA-816A-DA62-1933-1CEFE86E73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8803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8D7E48A-BFAA-95F5-0DE6-BB1EE711A0AD}"/>
                </a:ext>
              </a:extLst>
            </p:cNvPr>
            <p:cNvSpPr/>
            <p:nvPr/>
          </p:nvSpPr>
          <p:spPr>
            <a:xfrm>
              <a:off x="0" y="1308036"/>
              <a:ext cx="5121275" cy="8980805"/>
            </a:xfrm>
            <a:custGeom>
              <a:avLst/>
              <a:gdLst/>
              <a:ahLst/>
              <a:cxnLst/>
              <a:rect l="l" t="t" r="r" b="b"/>
              <a:pathLst>
                <a:path w="5121275" h="8980805">
                  <a:moveTo>
                    <a:pt x="1818703" y="6664680"/>
                  </a:moveTo>
                  <a:lnTo>
                    <a:pt x="1766582" y="6664020"/>
                  </a:lnTo>
                  <a:lnTo>
                    <a:pt x="1714779" y="6662064"/>
                  </a:lnTo>
                  <a:lnTo>
                    <a:pt x="1663319" y="6658800"/>
                  </a:lnTo>
                  <a:lnTo>
                    <a:pt x="1612214" y="6654279"/>
                  </a:lnTo>
                  <a:lnTo>
                    <a:pt x="1561490" y="6648488"/>
                  </a:lnTo>
                  <a:lnTo>
                    <a:pt x="1511147" y="6641465"/>
                  </a:lnTo>
                  <a:lnTo>
                    <a:pt x="1461211" y="6633197"/>
                  </a:lnTo>
                  <a:lnTo>
                    <a:pt x="1411693" y="6623736"/>
                  </a:lnTo>
                  <a:lnTo>
                    <a:pt x="1362621" y="6613068"/>
                  </a:lnTo>
                  <a:lnTo>
                    <a:pt x="1313992" y="6601231"/>
                  </a:lnTo>
                  <a:lnTo>
                    <a:pt x="1265834" y="6588226"/>
                  </a:lnTo>
                  <a:lnTo>
                    <a:pt x="1218158" y="6574066"/>
                  </a:lnTo>
                  <a:lnTo>
                    <a:pt x="1170978" y="6558788"/>
                  </a:lnTo>
                  <a:lnTo>
                    <a:pt x="1124318" y="6542379"/>
                  </a:lnTo>
                  <a:lnTo>
                    <a:pt x="1078191" y="6524879"/>
                  </a:lnTo>
                  <a:lnTo>
                    <a:pt x="1032611" y="6506299"/>
                  </a:lnTo>
                  <a:lnTo>
                    <a:pt x="987590" y="6486639"/>
                  </a:lnTo>
                  <a:lnTo>
                    <a:pt x="943152" y="6465938"/>
                  </a:lnTo>
                  <a:lnTo>
                    <a:pt x="899299" y="6444183"/>
                  </a:lnTo>
                  <a:lnTo>
                    <a:pt x="856068" y="6421425"/>
                  </a:lnTo>
                  <a:lnTo>
                    <a:pt x="813460" y="6397650"/>
                  </a:lnTo>
                  <a:lnTo>
                    <a:pt x="771499" y="6372885"/>
                  </a:lnTo>
                  <a:lnTo>
                    <a:pt x="730199" y="6347155"/>
                  </a:lnTo>
                  <a:lnTo>
                    <a:pt x="689559" y="6320460"/>
                  </a:lnTo>
                  <a:lnTo>
                    <a:pt x="649617" y="6292824"/>
                  </a:lnTo>
                  <a:lnTo>
                    <a:pt x="610387" y="6264262"/>
                  </a:lnTo>
                  <a:lnTo>
                    <a:pt x="571868" y="6234798"/>
                  </a:lnTo>
                  <a:lnTo>
                    <a:pt x="534098" y="6204432"/>
                  </a:lnTo>
                  <a:lnTo>
                    <a:pt x="497065" y="6173178"/>
                  </a:lnTo>
                  <a:lnTo>
                    <a:pt x="460819" y="6141072"/>
                  </a:lnTo>
                  <a:lnTo>
                    <a:pt x="425348" y="6108116"/>
                  </a:lnTo>
                  <a:lnTo>
                    <a:pt x="390677" y="6074334"/>
                  </a:lnTo>
                  <a:lnTo>
                    <a:pt x="356831" y="6039739"/>
                  </a:lnTo>
                  <a:lnTo>
                    <a:pt x="323811" y="6004344"/>
                  </a:lnTo>
                  <a:lnTo>
                    <a:pt x="291642" y="5968162"/>
                  </a:lnTo>
                  <a:lnTo>
                    <a:pt x="260337" y="5931217"/>
                  </a:lnTo>
                  <a:lnTo>
                    <a:pt x="229920" y="5893511"/>
                  </a:lnTo>
                  <a:lnTo>
                    <a:pt x="200393" y="5855081"/>
                  </a:lnTo>
                  <a:lnTo>
                    <a:pt x="171780" y="5815927"/>
                  </a:lnTo>
                  <a:lnTo>
                    <a:pt x="144094" y="5776061"/>
                  </a:lnTo>
                  <a:lnTo>
                    <a:pt x="117348" y="5735523"/>
                  </a:lnTo>
                  <a:lnTo>
                    <a:pt x="91567" y="5694299"/>
                  </a:lnTo>
                  <a:lnTo>
                    <a:pt x="66751" y="5652414"/>
                  </a:lnTo>
                  <a:lnTo>
                    <a:pt x="42938" y="5609895"/>
                  </a:lnTo>
                  <a:lnTo>
                    <a:pt x="20129" y="5566753"/>
                  </a:lnTo>
                  <a:lnTo>
                    <a:pt x="0" y="5526316"/>
                  </a:lnTo>
                  <a:lnTo>
                    <a:pt x="0" y="6907454"/>
                  </a:lnTo>
                  <a:lnTo>
                    <a:pt x="57543" y="6952640"/>
                  </a:lnTo>
                  <a:lnTo>
                    <a:pt x="96367" y="6981736"/>
                  </a:lnTo>
                  <a:lnTo>
                    <a:pt x="135674" y="7010197"/>
                  </a:lnTo>
                  <a:lnTo>
                    <a:pt x="175475" y="7038010"/>
                  </a:lnTo>
                  <a:lnTo>
                    <a:pt x="215773" y="7065175"/>
                  </a:lnTo>
                  <a:lnTo>
                    <a:pt x="256540" y="7091693"/>
                  </a:lnTo>
                  <a:lnTo>
                    <a:pt x="297764" y="7117524"/>
                  </a:lnTo>
                  <a:lnTo>
                    <a:pt x="339458" y="7142696"/>
                  </a:lnTo>
                  <a:lnTo>
                    <a:pt x="381609" y="7167181"/>
                  </a:lnTo>
                  <a:lnTo>
                    <a:pt x="424205" y="7190968"/>
                  </a:lnTo>
                  <a:lnTo>
                    <a:pt x="467233" y="7214070"/>
                  </a:lnTo>
                  <a:lnTo>
                    <a:pt x="510692" y="7236460"/>
                  </a:lnTo>
                  <a:lnTo>
                    <a:pt x="554583" y="7258139"/>
                  </a:lnTo>
                  <a:lnTo>
                    <a:pt x="598881" y="7279094"/>
                  </a:lnTo>
                  <a:lnTo>
                    <a:pt x="643585" y="7299325"/>
                  </a:lnTo>
                  <a:lnTo>
                    <a:pt x="688682" y="7318819"/>
                  </a:lnTo>
                  <a:lnTo>
                    <a:pt x="734187" y="7337565"/>
                  </a:lnTo>
                  <a:lnTo>
                    <a:pt x="780072" y="7355560"/>
                  </a:lnTo>
                  <a:lnTo>
                    <a:pt x="826325" y="7372807"/>
                  </a:lnTo>
                  <a:lnTo>
                    <a:pt x="872947" y="7389279"/>
                  </a:lnTo>
                  <a:lnTo>
                    <a:pt x="919937" y="7404989"/>
                  </a:lnTo>
                  <a:lnTo>
                    <a:pt x="967282" y="7419899"/>
                  </a:lnTo>
                  <a:lnTo>
                    <a:pt x="1014958" y="7434034"/>
                  </a:lnTo>
                  <a:lnTo>
                    <a:pt x="1062990" y="7447369"/>
                  </a:lnTo>
                  <a:lnTo>
                    <a:pt x="1111338" y="7459891"/>
                  </a:lnTo>
                  <a:lnTo>
                    <a:pt x="1160018" y="7471613"/>
                  </a:lnTo>
                  <a:lnTo>
                    <a:pt x="1209014" y="7482510"/>
                  </a:lnTo>
                  <a:lnTo>
                    <a:pt x="1258316" y="7492568"/>
                  </a:lnTo>
                  <a:lnTo>
                    <a:pt x="1307909" y="7501801"/>
                  </a:lnTo>
                  <a:lnTo>
                    <a:pt x="1357795" y="7510196"/>
                  </a:lnTo>
                  <a:lnTo>
                    <a:pt x="1407972" y="7517727"/>
                  </a:lnTo>
                  <a:lnTo>
                    <a:pt x="1458429" y="7524420"/>
                  </a:lnTo>
                  <a:lnTo>
                    <a:pt x="1509153" y="7530224"/>
                  </a:lnTo>
                  <a:lnTo>
                    <a:pt x="1560131" y="7535164"/>
                  </a:lnTo>
                  <a:lnTo>
                    <a:pt x="1611363" y="7539228"/>
                  </a:lnTo>
                  <a:lnTo>
                    <a:pt x="1662849" y="7542403"/>
                  </a:lnTo>
                  <a:lnTo>
                    <a:pt x="1714563" y="7544676"/>
                  </a:lnTo>
                  <a:lnTo>
                    <a:pt x="1766519" y="7546048"/>
                  </a:lnTo>
                  <a:lnTo>
                    <a:pt x="1818690" y="7546505"/>
                  </a:lnTo>
                  <a:lnTo>
                    <a:pt x="1818703" y="6664680"/>
                  </a:lnTo>
                  <a:close/>
                </a:path>
                <a:path w="5121275" h="8980805">
                  <a:moveTo>
                    <a:pt x="5120995" y="7944955"/>
                  </a:moveTo>
                  <a:lnTo>
                    <a:pt x="3871480" y="6697878"/>
                  </a:lnTo>
                  <a:lnTo>
                    <a:pt x="3836936" y="6731787"/>
                  </a:lnTo>
                  <a:lnTo>
                    <a:pt x="3801834" y="6765125"/>
                  </a:lnTo>
                  <a:lnTo>
                    <a:pt x="3766172" y="6797878"/>
                  </a:lnTo>
                  <a:lnTo>
                    <a:pt x="3729977" y="6830034"/>
                  </a:lnTo>
                  <a:lnTo>
                    <a:pt x="3693236" y="6861607"/>
                  </a:lnTo>
                  <a:lnTo>
                    <a:pt x="3655961" y="6892557"/>
                  </a:lnTo>
                  <a:lnTo>
                    <a:pt x="3618166" y="6922910"/>
                  </a:lnTo>
                  <a:lnTo>
                    <a:pt x="3579863" y="6952640"/>
                  </a:lnTo>
                  <a:lnTo>
                    <a:pt x="3541039" y="6981736"/>
                  </a:lnTo>
                  <a:lnTo>
                    <a:pt x="3501733" y="7010197"/>
                  </a:lnTo>
                  <a:lnTo>
                    <a:pt x="3461918" y="7038010"/>
                  </a:lnTo>
                  <a:lnTo>
                    <a:pt x="3421634" y="7065175"/>
                  </a:lnTo>
                  <a:lnTo>
                    <a:pt x="3380867" y="7091680"/>
                  </a:lnTo>
                  <a:lnTo>
                    <a:pt x="3339630" y="7117524"/>
                  </a:lnTo>
                  <a:lnTo>
                    <a:pt x="3297936" y="7142696"/>
                  </a:lnTo>
                  <a:lnTo>
                    <a:pt x="3255797" y="7167169"/>
                  </a:lnTo>
                  <a:lnTo>
                    <a:pt x="3213201" y="7190968"/>
                  </a:lnTo>
                  <a:lnTo>
                    <a:pt x="3170161" y="7214070"/>
                  </a:lnTo>
                  <a:lnTo>
                    <a:pt x="3126702" y="7236460"/>
                  </a:lnTo>
                  <a:lnTo>
                    <a:pt x="3082823" y="7258139"/>
                  </a:lnTo>
                  <a:lnTo>
                    <a:pt x="3038525" y="7279094"/>
                  </a:lnTo>
                  <a:lnTo>
                    <a:pt x="2993821" y="7299325"/>
                  </a:lnTo>
                  <a:lnTo>
                    <a:pt x="2948711" y="7318819"/>
                  </a:lnTo>
                  <a:lnTo>
                    <a:pt x="2903207" y="7337565"/>
                  </a:lnTo>
                  <a:lnTo>
                    <a:pt x="2857335" y="7355573"/>
                  </a:lnTo>
                  <a:lnTo>
                    <a:pt x="2811068" y="7372807"/>
                  </a:lnTo>
                  <a:lnTo>
                    <a:pt x="2764447" y="7389292"/>
                  </a:lnTo>
                  <a:lnTo>
                    <a:pt x="2717457" y="7404989"/>
                  </a:lnTo>
                  <a:lnTo>
                    <a:pt x="2670124" y="7419911"/>
                  </a:lnTo>
                  <a:lnTo>
                    <a:pt x="2622435" y="7434034"/>
                  </a:lnTo>
                  <a:lnTo>
                    <a:pt x="2574404" y="7447369"/>
                  </a:lnTo>
                  <a:lnTo>
                    <a:pt x="2526055" y="7459904"/>
                  </a:lnTo>
                  <a:lnTo>
                    <a:pt x="2477376" y="7471613"/>
                  </a:lnTo>
                  <a:lnTo>
                    <a:pt x="2428379" y="7482510"/>
                  </a:lnTo>
                  <a:lnTo>
                    <a:pt x="2379078" y="7492581"/>
                  </a:lnTo>
                  <a:lnTo>
                    <a:pt x="2329484" y="7501814"/>
                  </a:lnTo>
                  <a:lnTo>
                    <a:pt x="2279586" y="7510196"/>
                  </a:lnTo>
                  <a:lnTo>
                    <a:pt x="2229421" y="7517739"/>
                  </a:lnTo>
                  <a:lnTo>
                    <a:pt x="2178964" y="7524420"/>
                  </a:lnTo>
                  <a:lnTo>
                    <a:pt x="2128240" y="7530236"/>
                  </a:lnTo>
                  <a:lnTo>
                    <a:pt x="2077262" y="7535177"/>
                  </a:lnTo>
                  <a:lnTo>
                    <a:pt x="2026018" y="7539241"/>
                  </a:lnTo>
                  <a:lnTo>
                    <a:pt x="1974545" y="7542416"/>
                  </a:lnTo>
                  <a:lnTo>
                    <a:pt x="1922818" y="7544689"/>
                  </a:lnTo>
                  <a:lnTo>
                    <a:pt x="1870862" y="7546060"/>
                  </a:lnTo>
                  <a:lnTo>
                    <a:pt x="1818690" y="7546518"/>
                  </a:lnTo>
                  <a:lnTo>
                    <a:pt x="1818690" y="8428330"/>
                  </a:lnTo>
                  <a:lnTo>
                    <a:pt x="1766493" y="8427974"/>
                  </a:lnTo>
                  <a:lnTo>
                    <a:pt x="1714461" y="8426920"/>
                  </a:lnTo>
                  <a:lnTo>
                    <a:pt x="1662607" y="8425167"/>
                  </a:lnTo>
                  <a:lnTo>
                    <a:pt x="1610931" y="8422729"/>
                  </a:lnTo>
                  <a:lnTo>
                    <a:pt x="1559433" y="8419605"/>
                  </a:lnTo>
                  <a:lnTo>
                    <a:pt x="1508137" y="8415795"/>
                  </a:lnTo>
                  <a:lnTo>
                    <a:pt x="1457020" y="8411311"/>
                  </a:lnTo>
                  <a:lnTo>
                    <a:pt x="1406105" y="8406155"/>
                  </a:lnTo>
                  <a:lnTo>
                    <a:pt x="1355382" y="8400326"/>
                  </a:lnTo>
                  <a:lnTo>
                    <a:pt x="1304874" y="8393824"/>
                  </a:lnTo>
                  <a:lnTo>
                    <a:pt x="1254569" y="8386673"/>
                  </a:lnTo>
                  <a:lnTo>
                    <a:pt x="1204480" y="8378863"/>
                  </a:lnTo>
                  <a:lnTo>
                    <a:pt x="1154620" y="8370405"/>
                  </a:lnTo>
                  <a:lnTo>
                    <a:pt x="1104976" y="8361299"/>
                  </a:lnTo>
                  <a:lnTo>
                    <a:pt x="1055560" y="8351545"/>
                  </a:lnTo>
                  <a:lnTo>
                    <a:pt x="1006373" y="8341157"/>
                  </a:lnTo>
                  <a:lnTo>
                    <a:pt x="957427" y="8330146"/>
                  </a:lnTo>
                  <a:lnTo>
                    <a:pt x="908723" y="8318487"/>
                  </a:lnTo>
                  <a:lnTo>
                    <a:pt x="860272" y="8306219"/>
                  </a:lnTo>
                  <a:lnTo>
                    <a:pt x="812063" y="8293328"/>
                  </a:lnTo>
                  <a:lnTo>
                    <a:pt x="764108" y="8279828"/>
                  </a:lnTo>
                  <a:lnTo>
                    <a:pt x="716419" y="8265706"/>
                  </a:lnTo>
                  <a:lnTo>
                    <a:pt x="668985" y="8250987"/>
                  </a:lnTo>
                  <a:lnTo>
                    <a:pt x="621830" y="8235658"/>
                  </a:lnTo>
                  <a:lnTo>
                    <a:pt x="574941" y="8219745"/>
                  </a:lnTo>
                  <a:lnTo>
                    <a:pt x="528332" y="8203222"/>
                  </a:lnTo>
                  <a:lnTo>
                    <a:pt x="482015" y="8186128"/>
                  </a:lnTo>
                  <a:lnTo>
                    <a:pt x="435978" y="8168437"/>
                  </a:lnTo>
                  <a:lnTo>
                    <a:pt x="390220" y="8150174"/>
                  </a:lnTo>
                  <a:lnTo>
                    <a:pt x="344779" y="8131340"/>
                  </a:lnTo>
                  <a:lnTo>
                    <a:pt x="299618" y="8111934"/>
                  </a:lnTo>
                  <a:lnTo>
                    <a:pt x="254774" y="8091957"/>
                  </a:lnTo>
                  <a:lnTo>
                    <a:pt x="210235" y="8071421"/>
                  </a:lnTo>
                  <a:lnTo>
                    <a:pt x="166014" y="8050327"/>
                  </a:lnTo>
                  <a:lnTo>
                    <a:pt x="122110" y="8028686"/>
                  </a:lnTo>
                  <a:lnTo>
                    <a:pt x="78524" y="8006499"/>
                  </a:lnTo>
                  <a:lnTo>
                    <a:pt x="35280" y="7983766"/>
                  </a:lnTo>
                  <a:lnTo>
                    <a:pt x="0" y="7964640"/>
                  </a:lnTo>
                  <a:lnTo>
                    <a:pt x="0" y="8943492"/>
                  </a:lnTo>
                  <a:lnTo>
                    <a:pt x="46278" y="8962746"/>
                  </a:lnTo>
                  <a:lnTo>
                    <a:pt x="90932" y="8980767"/>
                  </a:lnTo>
                  <a:lnTo>
                    <a:pt x="3546437" y="8980767"/>
                  </a:lnTo>
                  <a:lnTo>
                    <a:pt x="3591102" y="8962746"/>
                  </a:lnTo>
                  <a:lnTo>
                    <a:pt x="3636530" y="8943861"/>
                  </a:lnTo>
                  <a:lnTo>
                    <a:pt x="3681704" y="8924506"/>
                  </a:lnTo>
                  <a:lnTo>
                    <a:pt x="3726637" y="8904694"/>
                  </a:lnTo>
                  <a:lnTo>
                    <a:pt x="3771328" y="8884412"/>
                  </a:lnTo>
                  <a:lnTo>
                    <a:pt x="3815753" y="8863698"/>
                  </a:lnTo>
                  <a:lnTo>
                    <a:pt x="3859936" y="8842527"/>
                  </a:lnTo>
                  <a:lnTo>
                    <a:pt x="3903853" y="8820899"/>
                  </a:lnTo>
                  <a:lnTo>
                    <a:pt x="3947515" y="8798839"/>
                  </a:lnTo>
                  <a:lnTo>
                    <a:pt x="3990898" y="8776335"/>
                  </a:lnTo>
                  <a:lnTo>
                    <a:pt x="4034028" y="8753386"/>
                  </a:lnTo>
                  <a:lnTo>
                    <a:pt x="4076890" y="8730005"/>
                  </a:lnTo>
                  <a:lnTo>
                    <a:pt x="4119461" y="8706193"/>
                  </a:lnTo>
                  <a:lnTo>
                    <a:pt x="4161777" y="8681949"/>
                  </a:lnTo>
                  <a:lnTo>
                    <a:pt x="4203801" y="8657285"/>
                  </a:lnTo>
                  <a:lnTo>
                    <a:pt x="4245546" y="8632190"/>
                  </a:lnTo>
                  <a:lnTo>
                    <a:pt x="4286999" y="8606676"/>
                  </a:lnTo>
                  <a:lnTo>
                    <a:pt x="4328172" y="8580742"/>
                  </a:lnTo>
                  <a:lnTo>
                    <a:pt x="4369054" y="8554402"/>
                  </a:lnTo>
                  <a:lnTo>
                    <a:pt x="4409643" y="8527644"/>
                  </a:lnTo>
                  <a:lnTo>
                    <a:pt x="4449927" y="8500478"/>
                  </a:lnTo>
                  <a:lnTo>
                    <a:pt x="4489920" y="8472907"/>
                  </a:lnTo>
                  <a:lnTo>
                    <a:pt x="4529607" y="8444928"/>
                  </a:lnTo>
                  <a:lnTo>
                    <a:pt x="4552645" y="8428330"/>
                  </a:lnTo>
                  <a:lnTo>
                    <a:pt x="4568990" y="8416557"/>
                  </a:lnTo>
                  <a:lnTo>
                    <a:pt x="4608068" y="8387778"/>
                  </a:lnTo>
                  <a:lnTo>
                    <a:pt x="4646828" y="8358619"/>
                  </a:lnTo>
                  <a:lnTo>
                    <a:pt x="4685271" y="8329054"/>
                  </a:lnTo>
                  <a:lnTo>
                    <a:pt x="4723396" y="8299107"/>
                  </a:lnTo>
                  <a:lnTo>
                    <a:pt x="4761204" y="8268779"/>
                  </a:lnTo>
                  <a:lnTo>
                    <a:pt x="4798695" y="8238071"/>
                  </a:lnTo>
                  <a:lnTo>
                    <a:pt x="4835855" y="8206981"/>
                  </a:lnTo>
                  <a:lnTo>
                    <a:pt x="4872672" y="8175511"/>
                  </a:lnTo>
                  <a:lnTo>
                    <a:pt x="4909172" y="8143672"/>
                  </a:lnTo>
                  <a:lnTo>
                    <a:pt x="4945329" y="8111464"/>
                  </a:lnTo>
                  <a:lnTo>
                    <a:pt x="4981156" y="8078876"/>
                  </a:lnTo>
                  <a:lnTo>
                    <a:pt x="5016639" y="8045932"/>
                  </a:lnTo>
                  <a:lnTo>
                    <a:pt x="5051768" y="8012633"/>
                  </a:lnTo>
                  <a:lnTo>
                    <a:pt x="5086566" y="7978965"/>
                  </a:lnTo>
                  <a:lnTo>
                    <a:pt x="5120995" y="7944955"/>
                  </a:lnTo>
                  <a:close/>
                </a:path>
                <a:path w="5121275" h="8980805">
                  <a:moveTo>
                    <a:pt x="5120995" y="1358900"/>
                  </a:moveTo>
                  <a:lnTo>
                    <a:pt x="5086566" y="1320800"/>
                  </a:lnTo>
                  <a:lnTo>
                    <a:pt x="5051768" y="1295400"/>
                  </a:lnTo>
                  <a:lnTo>
                    <a:pt x="5016639" y="1257300"/>
                  </a:lnTo>
                  <a:lnTo>
                    <a:pt x="4981156" y="1231900"/>
                  </a:lnTo>
                  <a:lnTo>
                    <a:pt x="4909172" y="1155700"/>
                  </a:lnTo>
                  <a:lnTo>
                    <a:pt x="4872685" y="1130300"/>
                  </a:lnTo>
                  <a:lnTo>
                    <a:pt x="4835855" y="1092200"/>
                  </a:lnTo>
                  <a:lnTo>
                    <a:pt x="4761217" y="1041400"/>
                  </a:lnTo>
                  <a:lnTo>
                    <a:pt x="4723409" y="1003300"/>
                  </a:lnTo>
                  <a:lnTo>
                    <a:pt x="4685271" y="977900"/>
                  </a:lnTo>
                  <a:lnTo>
                    <a:pt x="4646828" y="939800"/>
                  </a:lnTo>
                  <a:lnTo>
                    <a:pt x="4549305" y="876300"/>
                  </a:lnTo>
                  <a:lnTo>
                    <a:pt x="4529620" y="863600"/>
                  </a:lnTo>
                  <a:lnTo>
                    <a:pt x="4489932" y="825500"/>
                  </a:lnTo>
                  <a:lnTo>
                    <a:pt x="4328185" y="723900"/>
                  </a:lnTo>
                  <a:lnTo>
                    <a:pt x="4161777" y="622300"/>
                  </a:lnTo>
                  <a:lnTo>
                    <a:pt x="4034040" y="546100"/>
                  </a:lnTo>
                  <a:lnTo>
                    <a:pt x="3990911" y="533400"/>
                  </a:lnTo>
                  <a:lnTo>
                    <a:pt x="3859949" y="457200"/>
                  </a:lnTo>
                  <a:lnTo>
                    <a:pt x="3815765" y="444500"/>
                  </a:lnTo>
                  <a:lnTo>
                    <a:pt x="3726650" y="393700"/>
                  </a:lnTo>
                  <a:lnTo>
                    <a:pt x="3681717" y="381000"/>
                  </a:lnTo>
                  <a:lnTo>
                    <a:pt x="3636543" y="355600"/>
                  </a:lnTo>
                  <a:lnTo>
                    <a:pt x="3591115" y="342900"/>
                  </a:lnTo>
                  <a:lnTo>
                    <a:pt x="3545446" y="317500"/>
                  </a:lnTo>
                  <a:lnTo>
                    <a:pt x="3453409" y="292100"/>
                  </a:lnTo>
                  <a:lnTo>
                    <a:pt x="3407041" y="266700"/>
                  </a:lnTo>
                  <a:lnTo>
                    <a:pt x="3266579" y="228600"/>
                  </a:lnTo>
                  <a:lnTo>
                    <a:pt x="3219310" y="203200"/>
                  </a:lnTo>
                  <a:lnTo>
                    <a:pt x="2784525" y="88900"/>
                  </a:lnTo>
                  <a:lnTo>
                    <a:pt x="2735224" y="88900"/>
                  </a:lnTo>
                  <a:lnTo>
                    <a:pt x="2586215" y="50800"/>
                  </a:lnTo>
                  <a:lnTo>
                    <a:pt x="2536177" y="50800"/>
                  </a:lnTo>
                  <a:lnTo>
                    <a:pt x="2485974" y="38100"/>
                  </a:lnTo>
                  <a:lnTo>
                    <a:pt x="2435593" y="38100"/>
                  </a:lnTo>
                  <a:lnTo>
                    <a:pt x="2385047" y="25400"/>
                  </a:lnTo>
                  <a:lnTo>
                    <a:pt x="2334336" y="25400"/>
                  </a:lnTo>
                  <a:lnTo>
                    <a:pt x="2283460" y="12700"/>
                  </a:lnTo>
                  <a:lnTo>
                    <a:pt x="2181225" y="12700"/>
                  </a:lnTo>
                  <a:lnTo>
                    <a:pt x="2129879" y="0"/>
                  </a:lnTo>
                  <a:lnTo>
                    <a:pt x="1507515" y="0"/>
                  </a:lnTo>
                  <a:lnTo>
                    <a:pt x="1456169" y="12700"/>
                  </a:lnTo>
                  <a:lnTo>
                    <a:pt x="1353934" y="12700"/>
                  </a:lnTo>
                  <a:lnTo>
                    <a:pt x="1303058" y="25400"/>
                  </a:lnTo>
                  <a:lnTo>
                    <a:pt x="1252347" y="25400"/>
                  </a:lnTo>
                  <a:lnTo>
                    <a:pt x="1201801" y="38100"/>
                  </a:lnTo>
                  <a:lnTo>
                    <a:pt x="1151420" y="38100"/>
                  </a:lnTo>
                  <a:lnTo>
                    <a:pt x="1101217" y="50800"/>
                  </a:lnTo>
                  <a:lnTo>
                    <a:pt x="1051179" y="50800"/>
                  </a:lnTo>
                  <a:lnTo>
                    <a:pt x="902169" y="88900"/>
                  </a:lnTo>
                  <a:lnTo>
                    <a:pt x="852868" y="88900"/>
                  </a:lnTo>
                  <a:lnTo>
                    <a:pt x="418084" y="203200"/>
                  </a:lnTo>
                  <a:lnTo>
                    <a:pt x="370827" y="228600"/>
                  </a:lnTo>
                  <a:lnTo>
                    <a:pt x="230352" y="266700"/>
                  </a:lnTo>
                  <a:lnTo>
                    <a:pt x="183984" y="292100"/>
                  </a:lnTo>
                  <a:lnTo>
                    <a:pt x="91948" y="317500"/>
                  </a:lnTo>
                  <a:lnTo>
                    <a:pt x="46291" y="342900"/>
                  </a:lnTo>
                  <a:lnTo>
                    <a:pt x="0" y="355600"/>
                  </a:lnTo>
                  <a:lnTo>
                    <a:pt x="0" y="3771900"/>
                  </a:lnTo>
                  <a:lnTo>
                    <a:pt x="20104" y="3733800"/>
                  </a:lnTo>
                  <a:lnTo>
                    <a:pt x="42926" y="3695700"/>
                  </a:lnTo>
                  <a:lnTo>
                    <a:pt x="66738" y="3657600"/>
                  </a:lnTo>
                  <a:lnTo>
                    <a:pt x="91554" y="3606800"/>
                  </a:lnTo>
                  <a:lnTo>
                    <a:pt x="117335" y="3568700"/>
                  </a:lnTo>
                  <a:lnTo>
                    <a:pt x="144081" y="3530600"/>
                  </a:lnTo>
                  <a:lnTo>
                    <a:pt x="171767" y="3492500"/>
                  </a:lnTo>
                  <a:lnTo>
                    <a:pt x="200380" y="3454400"/>
                  </a:lnTo>
                  <a:lnTo>
                    <a:pt x="229908" y="3416300"/>
                  </a:lnTo>
                  <a:lnTo>
                    <a:pt x="260337" y="3378200"/>
                  </a:lnTo>
                  <a:lnTo>
                    <a:pt x="291642" y="3340100"/>
                  </a:lnTo>
                  <a:lnTo>
                    <a:pt x="323811" y="3302000"/>
                  </a:lnTo>
                  <a:lnTo>
                    <a:pt x="356831" y="3263900"/>
                  </a:lnTo>
                  <a:lnTo>
                    <a:pt x="390677" y="3225800"/>
                  </a:lnTo>
                  <a:lnTo>
                    <a:pt x="425335" y="3200400"/>
                  </a:lnTo>
                  <a:lnTo>
                    <a:pt x="460806" y="3162300"/>
                  </a:lnTo>
                  <a:lnTo>
                    <a:pt x="497065" y="3136900"/>
                  </a:lnTo>
                  <a:lnTo>
                    <a:pt x="534085" y="3098800"/>
                  </a:lnTo>
                  <a:lnTo>
                    <a:pt x="571855" y="3073400"/>
                  </a:lnTo>
                  <a:lnTo>
                    <a:pt x="610374" y="3035300"/>
                  </a:lnTo>
                  <a:lnTo>
                    <a:pt x="649617" y="3009900"/>
                  </a:lnTo>
                  <a:lnTo>
                    <a:pt x="689559" y="2984500"/>
                  </a:lnTo>
                  <a:lnTo>
                    <a:pt x="730186" y="2959100"/>
                  </a:lnTo>
                  <a:lnTo>
                    <a:pt x="813460" y="2908300"/>
                  </a:lnTo>
                  <a:lnTo>
                    <a:pt x="899299" y="2857500"/>
                  </a:lnTo>
                  <a:lnTo>
                    <a:pt x="943152" y="2844800"/>
                  </a:lnTo>
                  <a:lnTo>
                    <a:pt x="1032598" y="2794000"/>
                  </a:lnTo>
                  <a:lnTo>
                    <a:pt x="1078191" y="2781300"/>
                  </a:lnTo>
                  <a:lnTo>
                    <a:pt x="1124318" y="2755900"/>
                  </a:lnTo>
                  <a:lnTo>
                    <a:pt x="1461211" y="2667000"/>
                  </a:lnTo>
                  <a:lnTo>
                    <a:pt x="1511147" y="2667000"/>
                  </a:lnTo>
                  <a:lnTo>
                    <a:pt x="1561477" y="2654300"/>
                  </a:lnTo>
                  <a:lnTo>
                    <a:pt x="1612214" y="2654300"/>
                  </a:lnTo>
                  <a:lnTo>
                    <a:pt x="1663306" y="2641600"/>
                  </a:lnTo>
                  <a:lnTo>
                    <a:pt x="1974075" y="2641600"/>
                  </a:lnTo>
                  <a:lnTo>
                    <a:pt x="2025180" y="2654300"/>
                  </a:lnTo>
                  <a:lnTo>
                    <a:pt x="2075903" y="2654300"/>
                  </a:lnTo>
                  <a:lnTo>
                    <a:pt x="2126246" y="2667000"/>
                  </a:lnTo>
                  <a:lnTo>
                    <a:pt x="2176183" y="2667000"/>
                  </a:lnTo>
                  <a:lnTo>
                    <a:pt x="2513076" y="2755900"/>
                  </a:lnTo>
                  <a:lnTo>
                    <a:pt x="2559202" y="2781300"/>
                  </a:lnTo>
                  <a:lnTo>
                    <a:pt x="2604782" y="2794000"/>
                  </a:lnTo>
                  <a:lnTo>
                    <a:pt x="2694241" y="2844800"/>
                  </a:lnTo>
                  <a:lnTo>
                    <a:pt x="2738082" y="2857500"/>
                  </a:lnTo>
                  <a:lnTo>
                    <a:pt x="2823921" y="2908300"/>
                  </a:lnTo>
                  <a:lnTo>
                    <a:pt x="2907195" y="2959100"/>
                  </a:lnTo>
                  <a:lnTo>
                    <a:pt x="2947822" y="2984500"/>
                  </a:lnTo>
                  <a:lnTo>
                    <a:pt x="2987764" y="3009900"/>
                  </a:lnTo>
                  <a:lnTo>
                    <a:pt x="3027007" y="3035300"/>
                  </a:lnTo>
                  <a:lnTo>
                    <a:pt x="3065513" y="3073400"/>
                  </a:lnTo>
                  <a:lnTo>
                    <a:pt x="3103295" y="3098800"/>
                  </a:lnTo>
                  <a:lnTo>
                    <a:pt x="3140316" y="3136900"/>
                  </a:lnTo>
                  <a:lnTo>
                    <a:pt x="3176574" y="3162300"/>
                  </a:lnTo>
                  <a:lnTo>
                    <a:pt x="3212033" y="3200400"/>
                  </a:lnTo>
                  <a:lnTo>
                    <a:pt x="3246704" y="3225800"/>
                  </a:lnTo>
                  <a:lnTo>
                    <a:pt x="3833215" y="2641600"/>
                  </a:lnTo>
                  <a:lnTo>
                    <a:pt x="3871468" y="2603500"/>
                  </a:lnTo>
                  <a:lnTo>
                    <a:pt x="3836924" y="2578100"/>
                  </a:lnTo>
                  <a:lnTo>
                    <a:pt x="3801821" y="2540000"/>
                  </a:lnTo>
                  <a:lnTo>
                    <a:pt x="3766159" y="2501900"/>
                  </a:lnTo>
                  <a:lnTo>
                    <a:pt x="3729964" y="2476500"/>
                  </a:lnTo>
                  <a:lnTo>
                    <a:pt x="3693223" y="2438400"/>
                  </a:lnTo>
                  <a:lnTo>
                    <a:pt x="3618153" y="2387600"/>
                  </a:lnTo>
                  <a:lnTo>
                    <a:pt x="3579850" y="2349500"/>
                  </a:lnTo>
                  <a:lnTo>
                    <a:pt x="3501720" y="2298700"/>
                  </a:lnTo>
                  <a:lnTo>
                    <a:pt x="3461905" y="2260600"/>
                  </a:lnTo>
                  <a:lnTo>
                    <a:pt x="3380854" y="2209800"/>
                  </a:lnTo>
                  <a:lnTo>
                    <a:pt x="3255784" y="2133600"/>
                  </a:lnTo>
                  <a:lnTo>
                    <a:pt x="3213189" y="2108200"/>
                  </a:lnTo>
                  <a:lnTo>
                    <a:pt x="3170148" y="2095500"/>
                  </a:lnTo>
                  <a:lnTo>
                    <a:pt x="3038513" y="2019300"/>
                  </a:lnTo>
                  <a:lnTo>
                    <a:pt x="2993809" y="2006600"/>
                  </a:lnTo>
                  <a:lnTo>
                    <a:pt x="2948698" y="1981200"/>
                  </a:lnTo>
                  <a:lnTo>
                    <a:pt x="2903207" y="1968500"/>
                  </a:lnTo>
                  <a:lnTo>
                    <a:pt x="2857322" y="1943100"/>
                  </a:lnTo>
                  <a:lnTo>
                    <a:pt x="2717457" y="1905000"/>
                  </a:lnTo>
                  <a:lnTo>
                    <a:pt x="2670111" y="1879600"/>
                  </a:lnTo>
                  <a:lnTo>
                    <a:pt x="2428379" y="1816100"/>
                  </a:lnTo>
                  <a:lnTo>
                    <a:pt x="2379078" y="1816100"/>
                  </a:lnTo>
                  <a:lnTo>
                    <a:pt x="2279586" y="1790700"/>
                  </a:lnTo>
                  <a:lnTo>
                    <a:pt x="2229408" y="1790700"/>
                  </a:lnTo>
                  <a:lnTo>
                    <a:pt x="2178964" y="1778000"/>
                  </a:lnTo>
                  <a:lnTo>
                    <a:pt x="2128240" y="1778000"/>
                  </a:lnTo>
                  <a:lnTo>
                    <a:pt x="2077250" y="1765300"/>
                  </a:lnTo>
                  <a:lnTo>
                    <a:pt x="1922818" y="1765300"/>
                  </a:lnTo>
                  <a:lnTo>
                    <a:pt x="1870862" y="1752600"/>
                  </a:lnTo>
                  <a:lnTo>
                    <a:pt x="1818690" y="1752600"/>
                  </a:lnTo>
                  <a:lnTo>
                    <a:pt x="1818690" y="876300"/>
                  </a:lnTo>
                  <a:lnTo>
                    <a:pt x="2026450" y="876300"/>
                  </a:lnTo>
                  <a:lnTo>
                    <a:pt x="2077948" y="889000"/>
                  </a:lnTo>
                  <a:lnTo>
                    <a:pt x="2180374" y="889000"/>
                  </a:lnTo>
                  <a:lnTo>
                    <a:pt x="2231288" y="901700"/>
                  </a:lnTo>
                  <a:lnTo>
                    <a:pt x="2282012" y="901700"/>
                  </a:lnTo>
                  <a:lnTo>
                    <a:pt x="2332520" y="914400"/>
                  </a:lnTo>
                  <a:lnTo>
                    <a:pt x="2382824" y="914400"/>
                  </a:lnTo>
                  <a:lnTo>
                    <a:pt x="2482773" y="939800"/>
                  </a:lnTo>
                  <a:lnTo>
                    <a:pt x="2532418" y="939800"/>
                  </a:lnTo>
                  <a:lnTo>
                    <a:pt x="3062452" y="1079500"/>
                  </a:lnTo>
                  <a:lnTo>
                    <a:pt x="3109049" y="1104900"/>
                  </a:lnTo>
                  <a:lnTo>
                    <a:pt x="3201416" y="1130300"/>
                  </a:lnTo>
                  <a:lnTo>
                    <a:pt x="3247161" y="1155700"/>
                  </a:lnTo>
                  <a:lnTo>
                    <a:pt x="3292614" y="1168400"/>
                  </a:lnTo>
                  <a:lnTo>
                    <a:pt x="3337776" y="1193800"/>
                  </a:lnTo>
                  <a:lnTo>
                    <a:pt x="3382619" y="1206500"/>
                  </a:lnTo>
                  <a:lnTo>
                    <a:pt x="3471380" y="1257300"/>
                  </a:lnTo>
                  <a:lnTo>
                    <a:pt x="3515283" y="1270000"/>
                  </a:lnTo>
                  <a:lnTo>
                    <a:pt x="3645039" y="1346200"/>
                  </a:lnTo>
                  <a:lnTo>
                    <a:pt x="3813327" y="1447800"/>
                  </a:lnTo>
                  <a:lnTo>
                    <a:pt x="3935831" y="1524000"/>
                  </a:lnTo>
                  <a:lnTo>
                    <a:pt x="4055021" y="1600200"/>
                  </a:lnTo>
                  <a:lnTo>
                    <a:pt x="4093997" y="1638300"/>
                  </a:lnTo>
                  <a:lnTo>
                    <a:pt x="4170781" y="1689100"/>
                  </a:lnTo>
                  <a:lnTo>
                    <a:pt x="4208576" y="1727200"/>
                  </a:lnTo>
                  <a:lnTo>
                    <a:pt x="4245978" y="1752600"/>
                  </a:lnTo>
                  <a:lnTo>
                    <a:pt x="4282986" y="1790700"/>
                  </a:lnTo>
                  <a:lnTo>
                    <a:pt x="4319575" y="1816100"/>
                  </a:lnTo>
                  <a:lnTo>
                    <a:pt x="4355744" y="1854200"/>
                  </a:lnTo>
                  <a:lnTo>
                    <a:pt x="4391507" y="1879600"/>
                  </a:lnTo>
                  <a:lnTo>
                    <a:pt x="4426839" y="1917700"/>
                  </a:lnTo>
                  <a:lnTo>
                    <a:pt x="4461751" y="1943100"/>
                  </a:lnTo>
                  <a:lnTo>
                    <a:pt x="4496232" y="1981200"/>
                  </a:lnTo>
                  <a:lnTo>
                    <a:pt x="5120995" y="1358900"/>
                  </a:lnTo>
                  <a:close/>
                </a:path>
              </a:pathLst>
            </a:custGeom>
            <a:solidFill>
              <a:srgbClr val="FFFFFF">
                <a:alpha val="7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86E1E73D-9928-0F5E-059B-BC1BC771F8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5349" y="8423173"/>
              <a:ext cx="1483421" cy="1461693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2648878-9C45-868D-B2E9-27F90B1D97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8276" y="8642481"/>
              <a:ext cx="1409430" cy="1233873"/>
            </a:xfrm>
            <a:prstGeom prst="rect">
              <a:avLst/>
            </a:prstGeom>
          </p:spPr>
        </p:pic>
      </p:grpSp>
      <p:grpSp>
        <p:nvGrpSpPr>
          <p:cNvPr id="11" name="object 18">
            <a:extLst>
              <a:ext uri="{FF2B5EF4-FFF2-40B4-BE49-F238E27FC236}">
                <a16:creationId xmlns:a16="http://schemas.microsoft.com/office/drawing/2014/main" id="{A765FE4A-A0C8-E567-B7B8-426916F440B3}"/>
              </a:ext>
            </a:extLst>
          </p:cNvPr>
          <p:cNvGrpSpPr/>
          <p:nvPr userDrawn="1"/>
        </p:nvGrpSpPr>
        <p:grpSpPr>
          <a:xfrm>
            <a:off x="15545054" y="0"/>
            <a:ext cx="2743494" cy="9628514"/>
            <a:chOff x="15545054" y="0"/>
            <a:chExt cx="2743494" cy="9628514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F3C10F36-039B-5AA8-3B24-0A5B60348BF6}"/>
                </a:ext>
              </a:extLst>
            </p:cNvPr>
            <p:cNvSpPr/>
            <p:nvPr/>
          </p:nvSpPr>
          <p:spPr>
            <a:xfrm>
              <a:off x="16374023" y="9"/>
              <a:ext cx="1914525" cy="9628505"/>
            </a:xfrm>
            <a:custGeom>
              <a:avLst/>
              <a:gdLst/>
              <a:ahLst/>
              <a:cxnLst/>
              <a:rect l="l" t="t" r="r" b="b"/>
              <a:pathLst>
                <a:path w="1914525" h="9628505">
                  <a:moveTo>
                    <a:pt x="1913978" y="0"/>
                  </a:moveTo>
                  <a:lnTo>
                    <a:pt x="0" y="0"/>
                  </a:lnTo>
                  <a:lnTo>
                    <a:pt x="707974" y="5904001"/>
                  </a:lnTo>
                  <a:lnTo>
                    <a:pt x="1913978" y="9628200"/>
                  </a:lnTo>
                  <a:lnTo>
                    <a:pt x="1913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B4D6B603-8EBA-9C63-C717-42D88AEDC56D}"/>
                </a:ext>
              </a:extLst>
            </p:cNvPr>
            <p:cNvSpPr/>
            <p:nvPr/>
          </p:nvSpPr>
          <p:spPr>
            <a:xfrm>
              <a:off x="15545067" y="12"/>
              <a:ext cx="1321435" cy="4129404"/>
            </a:xfrm>
            <a:custGeom>
              <a:avLst/>
              <a:gdLst/>
              <a:ahLst/>
              <a:cxnLst/>
              <a:rect l="l" t="t" r="r" b="b"/>
              <a:pathLst>
                <a:path w="1321434" h="4129404">
                  <a:moveTo>
                    <a:pt x="1320939" y="4129189"/>
                  </a:moveTo>
                  <a:lnTo>
                    <a:pt x="0" y="0"/>
                  </a:lnTo>
                  <a:lnTo>
                    <a:pt x="850265" y="0"/>
                  </a:lnTo>
                  <a:lnTo>
                    <a:pt x="1320939" y="4129189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21">
              <a:extLst>
                <a:ext uri="{FF2B5EF4-FFF2-40B4-BE49-F238E27FC236}">
                  <a16:creationId xmlns:a16="http://schemas.microsoft.com/office/drawing/2014/main" id="{7B772CBC-C94B-395E-1F5B-3695626EEA2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0350" y="3986466"/>
              <a:ext cx="19558" cy="61163"/>
            </a:xfrm>
            <a:prstGeom prst="rect">
              <a:avLst/>
            </a:prstGeom>
          </p:spPr>
        </p:pic>
        <p:pic>
          <p:nvPicPr>
            <p:cNvPr id="15" name="object 22">
              <a:extLst>
                <a:ext uri="{FF2B5EF4-FFF2-40B4-BE49-F238E27FC236}">
                  <a16:creationId xmlns:a16="http://schemas.microsoft.com/office/drawing/2014/main" id="{6824BB39-4B33-2BF7-5E97-DC6769BD600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00182" y="3923449"/>
              <a:ext cx="17602" cy="24002"/>
            </a:xfrm>
            <a:prstGeom prst="rect">
              <a:avLst/>
            </a:prstGeom>
          </p:spPr>
        </p:pic>
        <p:pic>
          <p:nvPicPr>
            <p:cNvPr id="16" name="object 23">
              <a:extLst>
                <a:ext uri="{FF2B5EF4-FFF2-40B4-BE49-F238E27FC236}">
                  <a16:creationId xmlns:a16="http://schemas.microsoft.com/office/drawing/2014/main" id="{2F668434-9E00-F251-FED2-C9640D345DE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0027" y="3860444"/>
              <a:ext cx="58077" cy="23990"/>
            </a:xfrm>
            <a:prstGeom prst="rect">
              <a:avLst/>
            </a:prstGeom>
          </p:spPr>
        </p:pic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B16C2710-E85B-DE20-30BA-1B2BAE172CE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44061" y="3681844"/>
              <a:ext cx="88061" cy="150063"/>
            </a:xfrm>
            <a:prstGeom prst="rect">
              <a:avLst/>
            </a:prstGeom>
          </p:spPr>
        </p:pic>
        <p:pic>
          <p:nvPicPr>
            <p:cNvPr id="18" name="object 25">
              <a:extLst>
                <a:ext uri="{FF2B5EF4-FFF2-40B4-BE49-F238E27FC236}">
                  <a16:creationId xmlns:a16="http://schemas.microsoft.com/office/drawing/2014/main" id="{0BF88343-494B-83B0-D252-8212154C35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08641" y="3146120"/>
              <a:ext cx="203123" cy="507199"/>
            </a:xfrm>
            <a:prstGeom prst="rect">
              <a:avLst/>
            </a:prstGeom>
          </p:spPr>
        </p:pic>
        <p:pic>
          <p:nvPicPr>
            <p:cNvPr id="19" name="object 26">
              <a:extLst>
                <a:ext uri="{FF2B5EF4-FFF2-40B4-BE49-F238E27FC236}">
                  <a16:creationId xmlns:a16="http://schemas.microsoft.com/office/drawing/2014/main" id="{CB45D110-09B1-7F43-E220-2DCB7A1934C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51516" y="2967558"/>
              <a:ext cx="199174" cy="328587"/>
            </a:xfrm>
            <a:prstGeom prst="rect">
              <a:avLst/>
            </a:prstGeom>
          </p:spPr>
        </p:pic>
        <p:pic>
          <p:nvPicPr>
            <p:cNvPr id="20" name="object 27">
              <a:extLst>
                <a:ext uri="{FF2B5EF4-FFF2-40B4-BE49-F238E27FC236}">
                  <a16:creationId xmlns:a16="http://schemas.microsoft.com/office/drawing/2014/main" id="{D83A540F-3484-A98A-9F71-038E10378A2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94379" y="2967558"/>
              <a:ext cx="210997" cy="150012"/>
            </a:xfrm>
            <a:prstGeom prst="rect">
              <a:avLst/>
            </a:prstGeom>
          </p:spPr>
        </p:pic>
        <p:pic>
          <p:nvPicPr>
            <p:cNvPr id="21" name="object 28">
              <a:extLst>
                <a:ext uri="{FF2B5EF4-FFF2-40B4-BE49-F238E27FC236}">
                  <a16:creationId xmlns:a16="http://schemas.microsoft.com/office/drawing/2014/main" id="{AAD6D3C8-EF46-F3BC-C539-D5B29E64DA7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88524" y="2788983"/>
              <a:ext cx="112433" cy="150025"/>
            </a:xfrm>
            <a:prstGeom prst="rect">
              <a:avLst/>
            </a:prstGeom>
          </p:spPr>
        </p:pic>
        <p:pic>
          <p:nvPicPr>
            <p:cNvPr id="22" name="object 29">
              <a:extLst>
                <a:ext uri="{FF2B5EF4-FFF2-40B4-BE49-F238E27FC236}">
                  <a16:creationId xmlns:a16="http://schemas.microsoft.com/office/drawing/2014/main" id="{F66C47D2-8360-EB6A-C96C-AD00962A20A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95140" y="2610371"/>
              <a:ext cx="112458" cy="150063"/>
            </a:xfrm>
            <a:prstGeom prst="rect">
              <a:avLst/>
            </a:prstGeom>
          </p:spPr>
        </p:pic>
        <p:pic>
          <p:nvPicPr>
            <p:cNvPr id="23" name="object 30">
              <a:extLst>
                <a:ext uri="{FF2B5EF4-FFF2-40B4-BE49-F238E27FC236}">
                  <a16:creationId xmlns:a16="http://schemas.microsoft.com/office/drawing/2014/main" id="{E5987A60-2AFF-3C1D-EB3A-A03B90E5BE5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80130" y="2610371"/>
              <a:ext cx="189598" cy="328637"/>
            </a:xfrm>
            <a:prstGeom prst="rect">
              <a:avLst/>
            </a:prstGeom>
          </p:spPr>
        </p:pic>
        <p:pic>
          <p:nvPicPr>
            <p:cNvPr id="24" name="object 31">
              <a:extLst>
                <a:ext uri="{FF2B5EF4-FFF2-40B4-BE49-F238E27FC236}">
                  <a16:creationId xmlns:a16="http://schemas.microsoft.com/office/drawing/2014/main" id="{6F9469BD-85C3-C46F-ECF4-524AF4747A2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469436" y="2253234"/>
              <a:ext cx="220192" cy="328625"/>
            </a:xfrm>
            <a:prstGeom prst="rect">
              <a:avLst/>
            </a:prstGeom>
          </p:spPr>
        </p:pic>
        <p:pic>
          <p:nvPicPr>
            <p:cNvPr id="25" name="object 32">
              <a:extLst>
                <a:ext uri="{FF2B5EF4-FFF2-40B4-BE49-F238E27FC236}">
                  <a16:creationId xmlns:a16="http://schemas.microsoft.com/office/drawing/2014/main" id="{D1412CFA-C455-B006-27FB-DFFABAC33B2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22992" y="2431796"/>
              <a:ext cx="115519" cy="150063"/>
            </a:xfrm>
            <a:prstGeom prst="rect">
              <a:avLst/>
            </a:prstGeom>
          </p:spPr>
        </p:pic>
        <p:pic>
          <p:nvPicPr>
            <p:cNvPr id="26" name="object 33">
              <a:extLst>
                <a:ext uri="{FF2B5EF4-FFF2-40B4-BE49-F238E27FC236}">
                  <a16:creationId xmlns:a16="http://schemas.microsoft.com/office/drawing/2014/main" id="{FAE00724-E5EB-AC06-CFB3-F08FD3F02C8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41775" y="2074647"/>
              <a:ext cx="207137" cy="328625"/>
            </a:xfrm>
            <a:prstGeom prst="rect">
              <a:avLst/>
            </a:prstGeom>
          </p:spPr>
        </p:pic>
        <p:pic>
          <p:nvPicPr>
            <p:cNvPr id="27" name="object 34">
              <a:extLst>
                <a:ext uri="{FF2B5EF4-FFF2-40B4-BE49-F238E27FC236}">
                  <a16:creationId xmlns:a16="http://schemas.microsoft.com/office/drawing/2014/main" id="{47AE719A-9F24-36E2-2EEE-BA4783FB20B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08756" y="2074647"/>
              <a:ext cx="206527" cy="328625"/>
            </a:xfrm>
            <a:prstGeom prst="rect">
              <a:avLst/>
            </a:prstGeom>
          </p:spPr>
        </p:pic>
        <p:pic>
          <p:nvPicPr>
            <p:cNvPr id="28" name="object 35">
              <a:extLst>
                <a:ext uri="{FF2B5EF4-FFF2-40B4-BE49-F238E27FC236}">
                  <a16:creationId xmlns:a16="http://schemas.microsoft.com/office/drawing/2014/main" id="{1B7A229E-C062-2889-B2D2-E138682F8E5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41775" y="1896085"/>
              <a:ext cx="186778" cy="328625"/>
            </a:xfrm>
            <a:prstGeom prst="rect">
              <a:avLst/>
            </a:prstGeom>
          </p:spPr>
        </p:pic>
        <p:pic>
          <p:nvPicPr>
            <p:cNvPr id="29" name="object 36">
              <a:extLst>
                <a:ext uri="{FF2B5EF4-FFF2-40B4-BE49-F238E27FC236}">
                  <a16:creationId xmlns:a16="http://schemas.microsoft.com/office/drawing/2014/main" id="{D676E898-B230-D0C2-6B30-38F2EE1D2C4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39578" y="1717497"/>
              <a:ext cx="161391" cy="328612"/>
            </a:xfrm>
            <a:prstGeom prst="rect">
              <a:avLst/>
            </a:prstGeom>
          </p:spPr>
        </p:pic>
        <p:pic>
          <p:nvPicPr>
            <p:cNvPr id="30" name="object 37">
              <a:extLst>
                <a:ext uri="{FF2B5EF4-FFF2-40B4-BE49-F238E27FC236}">
                  <a16:creationId xmlns:a16="http://schemas.microsoft.com/office/drawing/2014/main" id="{1C3D0269-4125-E6AB-9DA4-34D9C5E99C7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10559" y="1896085"/>
              <a:ext cx="103606" cy="150025"/>
            </a:xfrm>
            <a:prstGeom prst="rect">
              <a:avLst/>
            </a:prstGeom>
          </p:spPr>
        </p:pic>
        <p:pic>
          <p:nvPicPr>
            <p:cNvPr id="31" name="object 38">
              <a:extLst>
                <a:ext uri="{FF2B5EF4-FFF2-40B4-BE49-F238E27FC236}">
                  <a16:creationId xmlns:a16="http://schemas.microsoft.com/office/drawing/2014/main" id="{EE9E0495-2845-5B1A-F630-3BD134AAA911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68268" y="1896085"/>
              <a:ext cx="112471" cy="150025"/>
            </a:xfrm>
            <a:prstGeom prst="rect">
              <a:avLst/>
            </a:prstGeom>
          </p:spPr>
        </p:pic>
        <p:pic>
          <p:nvPicPr>
            <p:cNvPr id="32" name="object 39">
              <a:extLst>
                <a:ext uri="{FF2B5EF4-FFF2-40B4-BE49-F238E27FC236}">
                  <a16:creationId xmlns:a16="http://schemas.microsoft.com/office/drawing/2014/main" id="{7B9893B5-A590-4781-5156-0925242F1B8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39578" y="1538922"/>
              <a:ext cx="148272" cy="328612"/>
            </a:xfrm>
            <a:prstGeom prst="rect">
              <a:avLst/>
            </a:prstGeom>
          </p:spPr>
        </p:pic>
        <p:pic>
          <p:nvPicPr>
            <p:cNvPr id="33" name="object 40">
              <a:extLst>
                <a:ext uri="{FF2B5EF4-FFF2-40B4-BE49-F238E27FC236}">
                  <a16:creationId xmlns:a16="http://schemas.microsoft.com/office/drawing/2014/main" id="{25D49DFB-BA44-2D14-CF45-2FA7DB6D496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97300" y="1717497"/>
              <a:ext cx="112433" cy="150037"/>
            </a:xfrm>
            <a:prstGeom prst="rect">
              <a:avLst/>
            </a:prstGeom>
          </p:spPr>
        </p:pic>
        <p:pic>
          <p:nvPicPr>
            <p:cNvPr id="34" name="object 41">
              <a:extLst>
                <a:ext uri="{FF2B5EF4-FFF2-40B4-BE49-F238E27FC236}">
                  <a16:creationId xmlns:a16="http://schemas.microsoft.com/office/drawing/2014/main" id="{189BED11-1125-3F84-29ED-E3D85A0D7779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94494" y="1717497"/>
              <a:ext cx="177393" cy="150037"/>
            </a:xfrm>
            <a:prstGeom prst="rect">
              <a:avLst/>
            </a:prstGeom>
          </p:spPr>
        </p:pic>
        <p:pic>
          <p:nvPicPr>
            <p:cNvPr id="35" name="object 42">
              <a:extLst>
                <a:ext uri="{FF2B5EF4-FFF2-40B4-BE49-F238E27FC236}">
                  <a16:creationId xmlns:a16="http://schemas.microsoft.com/office/drawing/2014/main" id="{531BFC60-D163-6927-4631-44764825DF9D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426294" y="1538922"/>
              <a:ext cx="112471" cy="150037"/>
            </a:xfrm>
            <a:prstGeom prst="rect">
              <a:avLst/>
            </a:prstGeom>
          </p:spPr>
        </p:pic>
        <p:pic>
          <p:nvPicPr>
            <p:cNvPr id="36" name="object 43">
              <a:extLst>
                <a:ext uri="{FF2B5EF4-FFF2-40B4-BE49-F238E27FC236}">
                  <a16:creationId xmlns:a16="http://schemas.microsoft.com/office/drawing/2014/main" id="{0C664A7D-03E7-AE36-10B1-9488BC270F2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88448" y="1538922"/>
              <a:ext cx="112433" cy="150037"/>
            </a:xfrm>
            <a:prstGeom prst="rect">
              <a:avLst/>
            </a:prstGeom>
          </p:spPr>
        </p:pic>
        <p:pic>
          <p:nvPicPr>
            <p:cNvPr id="37" name="object 44">
              <a:extLst>
                <a:ext uri="{FF2B5EF4-FFF2-40B4-BE49-F238E27FC236}">
                  <a16:creationId xmlns:a16="http://schemas.microsoft.com/office/drawing/2014/main" id="{41961D82-2420-DB4B-EF20-761988C9B0E0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154997" y="1538922"/>
              <a:ext cx="112483" cy="150037"/>
            </a:xfrm>
            <a:prstGeom prst="rect">
              <a:avLst/>
            </a:prstGeom>
          </p:spPr>
        </p:pic>
        <p:pic>
          <p:nvPicPr>
            <p:cNvPr id="38" name="object 45">
              <a:extLst>
                <a:ext uri="{FF2B5EF4-FFF2-40B4-BE49-F238E27FC236}">
                  <a16:creationId xmlns:a16="http://schemas.microsoft.com/office/drawing/2014/main" id="{46892D90-2EE6-5932-C106-62E0A568B1BA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453967" y="1360348"/>
              <a:ext cx="103466" cy="150050"/>
            </a:xfrm>
            <a:prstGeom prst="rect">
              <a:avLst/>
            </a:prstGeom>
          </p:spPr>
        </p:pic>
        <p:pic>
          <p:nvPicPr>
            <p:cNvPr id="39" name="object 46">
              <a:extLst>
                <a:ext uri="{FF2B5EF4-FFF2-40B4-BE49-F238E27FC236}">
                  <a16:creationId xmlns:a16="http://schemas.microsoft.com/office/drawing/2014/main" id="{762403C2-44FE-31A8-DAAB-2420FF8968C3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320529" y="1360348"/>
              <a:ext cx="112445" cy="150050"/>
            </a:xfrm>
            <a:prstGeom prst="rect">
              <a:avLst/>
            </a:prstGeom>
          </p:spPr>
        </p:pic>
        <p:pic>
          <p:nvPicPr>
            <p:cNvPr id="40" name="object 47">
              <a:extLst>
                <a:ext uri="{FF2B5EF4-FFF2-40B4-BE49-F238E27FC236}">
                  <a16:creationId xmlns:a16="http://schemas.microsoft.com/office/drawing/2014/main" id="{9DCA4F2F-A119-BE81-2ECA-5DD8BFE468B9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980232" y="1360348"/>
              <a:ext cx="179235" cy="328612"/>
            </a:xfrm>
            <a:prstGeom prst="rect">
              <a:avLst/>
            </a:prstGeom>
          </p:spPr>
        </p:pic>
        <p:pic>
          <p:nvPicPr>
            <p:cNvPr id="41" name="object 48">
              <a:extLst>
                <a:ext uri="{FF2B5EF4-FFF2-40B4-BE49-F238E27FC236}">
                  <a16:creationId xmlns:a16="http://schemas.microsoft.com/office/drawing/2014/main" id="{DEB2B1A6-6049-1D0C-FC31-D8D4E3B4E1F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184880" y="1360348"/>
              <a:ext cx="112471" cy="150050"/>
            </a:xfrm>
            <a:prstGeom prst="rect">
              <a:avLst/>
            </a:prstGeom>
          </p:spPr>
        </p:pic>
        <p:pic>
          <p:nvPicPr>
            <p:cNvPr id="42" name="object 49">
              <a:extLst>
                <a:ext uri="{FF2B5EF4-FFF2-40B4-BE49-F238E27FC236}">
                  <a16:creationId xmlns:a16="http://schemas.microsoft.com/office/drawing/2014/main" id="{7E3B70A5-0264-8CAD-C56A-876EE7C95B3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459492" y="1181773"/>
              <a:ext cx="87642" cy="150037"/>
            </a:xfrm>
            <a:prstGeom prst="rect">
              <a:avLst/>
            </a:prstGeom>
          </p:spPr>
        </p:pic>
        <p:pic>
          <p:nvPicPr>
            <p:cNvPr id="43" name="object 50">
              <a:extLst>
                <a:ext uri="{FF2B5EF4-FFF2-40B4-BE49-F238E27FC236}">
                  <a16:creationId xmlns:a16="http://schemas.microsoft.com/office/drawing/2014/main" id="{E33A71EB-3DED-BF69-0206-84A2939F2E72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23843" y="1181773"/>
              <a:ext cx="112471" cy="150037"/>
            </a:xfrm>
            <a:prstGeom prst="rect">
              <a:avLst/>
            </a:prstGeom>
          </p:spPr>
        </p:pic>
        <p:pic>
          <p:nvPicPr>
            <p:cNvPr id="44" name="object 51">
              <a:extLst>
                <a:ext uri="{FF2B5EF4-FFF2-40B4-BE49-F238E27FC236}">
                  <a16:creationId xmlns:a16="http://schemas.microsoft.com/office/drawing/2014/main" id="{1A5C28EE-049A-971C-CF89-806D8E1D65BE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194824" y="1181773"/>
              <a:ext cx="103606" cy="150037"/>
            </a:xfrm>
            <a:prstGeom prst="rect">
              <a:avLst/>
            </a:prstGeom>
          </p:spPr>
        </p:pic>
        <p:pic>
          <p:nvPicPr>
            <p:cNvPr id="45" name="object 52">
              <a:extLst>
                <a:ext uri="{FF2B5EF4-FFF2-40B4-BE49-F238E27FC236}">
                  <a16:creationId xmlns:a16="http://schemas.microsoft.com/office/drawing/2014/main" id="{FC610395-A885-1C77-E397-400905C883D8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065830" y="1181773"/>
              <a:ext cx="103593" cy="150037"/>
            </a:xfrm>
            <a:prstGeom prst="rect">
              <a:avLst/>
            </a:prstGeom>
          </p:spPr>
        </p:pic>
        <p:pic>
          <p:nvPicPr>
            <p:cNvPr id="46" name="object 53">
              <a:extLst>
                <a:ext uri="{FF2B5EF4-FFF2-40B4-BE49-F238E27FC236}">
                  <a16:creationId xmlns:a16="http://schemas.microsoft.com/office/drawing/2014/main" id="{78A8A456-DCEB-8D20-2F0C-6E4B3CE3239D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923107" y="1181773"/>
              <a:ext cx="111785" cy="150037"/>
            </a:xfrm>
            <a:prstGeom prst="rect">
              <a:avLst/>
            </a:prstGeom>
          </p:spPr>
        </p:pic>
        <p:pic>
          <p:nvPicPr>
            <p:cNvPr id="47" name="object 54">
              <a:extLst>
                <a:ext uri="{FF2B5EF4-FFF2-40B4-BE49-F238E27FC236}">
                  <a16:creationId xmlns:a16="http://schemas.microsoft.com/office/drawing/2014/main" id="{7F38E865-9BEC-C443-4514-6884CB7EC4A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23843" y="1003186"/>
              <a:ext cx="103568" cy="150063"/>
            </a:xfrm>
            <a:prstGeom prst="rect">
              <a:avLst/>
            </a:prstGeom>
          </p:spPr>
        </p:pic>
        <p:pic>
          <p:nvPicPr>
            <p:cNvPr id="48" name="object 55">
              <a:extLst>
                <a:ext uri="{FF2B5EF4-FFF2-40B4-BE49-F238E27FC236}">
                  <a16:creationId xmlns:a16="http://schemas.microsoft.com/office/drawing/2014/main" id="{6F7ABA62-1020-95BB-7304-32C51C11AD6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52863" y="824598"/>
              <a:ext cx="72326" cy="328650"/>
            </a:xfrm>
            <a:prstGeom prst="rect">
              <a:avLst/>
            </a:prstGeom>
          </p:spPr>
        </p:pic>
        <p:pic>
          <p:nvPicPr>
            <p:cNvPr id="49" name="object 56">
              <a:extLst>
                <a:ext uri="{FF2B5EF4-FFF2-40B4-BE49-F238E27FC236}">
                  <a16:creationId xmlns:a16="http://schemas.microsoft.com/office/drawing/2014/main" id="{4243DB5A-DB5D-6E2E-99F3-3D866F40259B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194824" y="1003186"/>
              <a:ext cx="103606" cy="150063"/>
            </a:xfrm>
            <a:prstGeom prst="rect">
              <a:avLst/>
            </a:prstGeom>
          </p:spPr>
        </p:pic>
        <p:pic>
          <p:nvPicPr>
            <p:cNvPr id="50" name="object 57">
              <a:extLst>
                <a:ext uri="{FF2B5EF4-FFF2-40B4-BE49-F238E27FC236}">
                  <a16:creationId xmlns:a16="http://schemas.microsoft.com/office/drawing/2014/main" id="{90F1E896-5A5B-6AAC-8D76-96F5672060A4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29330" y="1003186"/>
              <a:ext cx="134569" cy="150063"/>
            </a:xfrm>
            <a:prstGeom prst="rect">
              <a:avLst/>
            </a:prstGeom>
          </p:spPr>
        </p:pic>
        <p:pic>
          <p:nvPicPr>
            <p:cNvPr id="51" name="object 58">
              <a:extLst>
                <a:ext uri="{FF2B5EF4-FFF2-40B4-BE49-F238E27FC236}">
                  <a16:creationId xmlns:a16="http://schemas.microsoft.com/office/drawing/2014/main" id="{0050E5F7-87F9-F39A-0A28-DC5C4BB0C5FB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890354" y="1003186"/>
              <a:ext cx="112445" cy="150063"/>
            </a:xfrm>
            <a:prstGeom prst="rect">
              <a:avLst/>
            </a:prstGeom>
          </p:spPr>
        </p:pic>
        <p:pic>
          <p:nvPicPr>
            <p:cNvPr id="52" name="object 59">
              <a:extLst>
                <a:ext uri="{FF2B5EF4-FFF2-40B4-BE49-F238E27FC236}">
                  <a16:creationId xmlns:a16="http://schemas.microsoft.com/office/drawing/2014/main" id="{7140F905-5665-19BD-58AE-C0B0A2B83953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337102" y="650176"/>
              <a:ext cx="148971" cy="324472"/>
            </a:xfrm>
            <a:prstGeom prst="rect">
              <a:avLst/>
            </a:prstGeom>
          </p:spPr>
        </p:pic>
        <p:pic>
          <p:nvPicPr>
            <p:cNvPr id="53" name="object 60">
              <a:extLst>
                <a:ext uri="{FF2B5EF4-FFF2-40B4-BE49-F238E27FC236}">
                  <a16:creationId xmlns:a16="http://schemas.microsoft.com/office/drawing/2014/main" id="{FACE4248-D30B-7F7F-5D8D-9D93EB5F9862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171583" y="824598"/>
              <a:ext cx="134594" cy="150050"/>
            </a:xfrm>
            <a:prstGeom prst="rect">
              <a:avLst/>
            </a:prstGeom>
          </p:spPr>
        </p:pic>
        <p:pic>
          <p:nvPicPr>
            <p:cNvPr id="54" name="object 61">
              <a:extLst>
                <a:ext uri="{FF2B5EF4-FFF2-40B4-BE49-F238E27FC236}">
                  <a16:creationId xmlns:a16="http://schemas.microsoft.com/office/drawing/2014/main" id="{FF5A413E-8257-82C7-E9E9-8D7FCF65C0B6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32619" y="824598"/>
              <a:ext cx="112458" cy="150050"/>
            </a:xfrm>
            <a:prstGeom prst="rect">
              <a:avLst/>
            </a:prstGeom>
          </p:spPr>
        </p:pic>
        <p:pic>
          <p:nvPicPr>
            <p:cNvPr id="55" name="object 62">
              <a:extLst>
                <a:ext uri="{FF2B5EF4-FFF2-40B4-BE49-F238E27FC236}">
                  <a16:creationId xmlns:a16="http://schemas.microsoft.com/office/drawing/2014/main" id="{813485D2-EDFE-5C3D-000A-34BA2BFE2D65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903613" y="824598"/>
              <a:ext cx="103606" cy="150050"/>
            </a:xfrm>
            <a:prstGeom prst="rect">
              <a:avLst/>
            </a:prstGeom>
          </p:spPr>
        </p:pic>
        <p:pic>
          <p:nvPicPr>
            <p:cNvPr id="56" name="object 63">
              <a:extLst>
                <a:ext uri="{FF2B5EF4-FFF2-40B4-BE49-F238E27FC236}">
                  <a16:creationId xmlns:a16="http://schemas.microsoft.com/office/drawing/2014/main" id="{314D7DB2-0C9A-E80F-59EF-78D3780ED53C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808858" y="824598"/>
              <a:ext cx="64947" cy="146050"/>
            </a:xfrm>
            <a:prstGeom prst="rect">
              <a:avLst/>
            </a:prstGeom>
          </p:spPr>
        </p:pic>
        <p:pic>
          <p:nvPicPr>
            <p:cNvPr id="57" name="object 64">
              <a:extLst>
                <a:ext uri="{FF2B5EF4-FFF2-40B4-BE49-F238E27FC236}">
                  <a16:creationId xmlns:a16="http://schemas.microsoft.com/office/drawing/2014/main" id="{A89C9313-7DA9-E135-4F13-BC5BCF387111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303917" y="467461"/>
              <a:ext cx="161798" cy="328625"/>
            </a:xfrm>
            <a:prstGeom prst="rect">
              <a:avLst/>
            </a:prstGeom>
          </p:spPr>
        </p:pic>
        <p:pic>
          <p:nvPicPr>
            <p:cNvPr id="58" name="object 65">
              <a:extLst>
                <a:ext uri="{FF2B5EF4-FFF2-40B4-BE49-F238E27FC236}">
                  <a16:creationId xmlns:a16="http://schemas.microsoft.com/office/drawing/2014/main" id="{D52D2606-A68B-290B-D7C1-0BA7282E33EA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164966" y="646023"/>
              <a:ext cx="112445" cy="150063"/>
            </a:xfrm>
            <a:prstGeom prst="rect">
              <a:avLst/>
            </a:prstGeom>
          </p:spPr>
        </p:pic>
        <p:pic>
          <p:nvPicPr>
            <p:cNvPr id="59" name="object 66">
              <a:extLst>
                <a:ext uri="{FF2B5EF4-FFF2-40B4-BE49-F238E27FC236}">
                  <a16:creationId xmlns:a16="http://schemas.microsoft.com/office/drawing/2014/main" id="{31DB518F-267C-4AAD-FA02-329C4A542D4B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035959" y="646023"/>
              <a:ext cx="103606" cy="150063"/>
            </a:xfrm>
            <a:prstGeom prst="rect">
              <a:avLst/>
            </a:prstGeom>
          </p:spPr>
        </p:pic>
        <p:pic>
          <p:nvPicPr>
            <p:cNvPr id="60" name="object 67">
              <a:extLst>
                <a:ext uri="{FF2B5EF4-FFF2-40B4-BE49-F238E27FC236}">
                  <a16:creationId xmlns:a16="http://schemas.microsoft.com/office/drawing/2014/main" id="{C08947B6-4E07-AD43-4916-2C37FF2AC876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893669" y="646023"/>
              <a:ext cx="112471" cy="150063"/>
            </a:xfrm>
            <a:prstGeom prst="rect">
              <a:avLst/>
            </a:prstGeom>
          </p:spPr>
        </p:pic>
        <p:pic>
          <p:nvPicPr>
            <p:cNvPr id="61" name="object 68">
              <a:extLst>
                <a:ext uri="{FF2B5EF4-FFF2-40B4-BE49-F238E27FC236}">
                  <a16:creationId xmlns:a16="http://schemas.microsoft.com/office/drawing/2014/main" id="{361E264A-CB58-9FB7-3068-74A2ED613098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755810" y="646023"/>
              <a:ext cx="112458" cy="150063"/>
            </a:xfrm>
            <a:prstGeom prst="rect">
              <a:avLst/>
            </a:prstGeom>
          </p:spPr>
        </p:pic>
        <p:pic>
          <p:nvPicPr>
            <p:cNvPr id="62" name="object 69">
              <a:extLst>
                <a:ext uri="{FF2B5EF4-FFF2-40B4-BE49-F238E27FC236}">
                  <a16:creationId xmlns:a16="http://schemas.microsoft.com/office/drawing/2014/main" id="{21826CCD-7293-FCA4-4E85-D46B3850234F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302837" y="467461"/>
              <a:ext cx="112445" cy="150050"/>
            </a:xfrm>
            <a:prstGeom prst="rect">
              <a:avLst/>
            </a:prstGeom>
          </p:spPr>
        </p:pic>
        <p:pic>
          <p:nvPicPr>
            <p:cNvPr id="63" name="object 70">
              <a:extLst>
                <a:ext uri="{FF2B5EF4-FFF2-40B4-BE49-F238E27FC236}">
                  <a16:creationId xmlns:a16="http://schemas.microsoft.com/office/drawing/2014/main" id="{82BE87B2-B674-43CE-DF66-1018EFA856CE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173793" y="467461"/>
              <a:ext cx="103593" cy="150050"/>
            </a:xfrm>
            <a:prstGeom prst="rect">
              <a:avLst/>
            </a:prstGeom>
          </p:spPr>
        </p:pic>
        <p:pic>
          <p:nvPicPr>
            <p:cNvPr id="64" name="object 71">
              <a:extLst>
                <a:ext uri="{FF2B5EF4-FFF2-40B4-BE49-F238E27FC236}">
                  <a16:creationId xmlns:a16="http://schemas.microsoft.com/office/drawing/2014/main" id="{BBB2347F-C449-BA9C-1C20-797D0ED34E2F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031527" y="467461"/>
              <a:ext cx="112458" cy="150050"/>
            </a:xfrm>
            <a:prstGeom prst="rect">
              <a:avLst/>
            </a:prstGeom>
          </p:spPr>
        </p:pic>
        <p:pic>
          <p:nvPicPr>
            <p:cNvPr id="65" name="object 72">
              <a:extLst>
                <a:ext uri="{FF2B5EF4-FFF2-40B4-BE49-F238E27FC236}">
                  <a16:creationId xmlns:a16="http://schemas.microsoft.com/office/drawing/2014/main" id="{5C24FED4-64F3-6CB7-7A99-BAA2BDD159A8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893669" y="467461"/>
              <a:ext cx="112445" cy="150050"/>
            </a:xfrm>
            <a:prstGeom prst="rect">
              <a:avLst/>
            </a:prstGeom>
          </p:spPr>
        </p:pic>
        <p:pic>
          <p:nvPicPr>
            <p:cNvPr id="66" name="object 73">
              <a:extLst>
                <a:ext uri="{FF2B5EF4-FFF2-40B4-BE49-F238E27FC236}">
                  <a16:creationId xmlns:a16="http://schemas.microsoft.com/office/drawing/2014/main" id="{289C3AFC-D2FE-C16C-15AE-B6BC1D0E8B59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698559" y="467461"/>
              <a:ext cx="174129" cy="150050"/>
            </a:xfrm>
            <a:prstGeom prst="rect">
              <a:avLst/>
            </a:prstGeom>
          </p:spPr>
        </p:pic>
        <p:pic>
          <p:nvPicPr>
            <p:cNvPr id="67" name="object 74">
              <a:extLst>
                <a:ext uri="{FF2B5EF4-FFF2-40B4-BE49-F238E27FC236}">
                  <a16:creationId xmlns:a16="http://schemas.microsoft.com/office/drawing/2014/main" id="{72B7CF72-7994-1D31-0DA8-6D32D45E36C9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302837" y="288887"/>
              <a:ext cx="112445" cy="150050"/>
            </a:xfrm>
            <a:prstGeom prst="rect">
              <a:avLst/>
            </a:prstGeom>
          </p:spPr>
        </p:pic>
        <p:pic>
          <p:nvPicPr>
            <p:cNvPr id="68" name="object 75">
              <a:extLst>
                <a:ext uri="{FF2B5EF4-FFF2-40B4-BE49-F238E27FC236}">
                  <a16:creationId xmlns:a16="http://schemas.microsoft.com/office/drawing/2014/main" id="{6DDE3BBC-6903-E08A-462B-A6908E5DE175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173793" y="288887"/>
              <a:ext cx="103593" cy="150050"/>
            </a:xfrm>
            <a:prstGeom prst="rect">
              <a:avLst/>
            </a:prstGeom>
          </p:spPr>
        </p:pic>
        <p:pic>
          <p:nvPicPr>
            <p:cNvPr id="69" name="object 76">
              <a:extLst>
                <a:ext uri="{FF2B5EF4-FFF2-40B4-BE49-F238E27FC236}">
                  <a16:creationId xmlns:a16="http://schemas.microsoft.com/office/drawing/2014/main" id="{511DE836-1DF6-9905-D672-7B60083BB990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31527" y="288887"/>
              <a:ext cx="112458" cy="150050"/>
            </a:xfrm>
            <a:prstGeom prst="rect">
              <a:avLst/>
            </a:prstGeom>
          </p:spPr>
        </p:pic>
        <p:pic>
          <p:nvPicPr>
            <p:cNvPr id="70" name="object 77">
              <a:extLst>
                <a:ext uri="{FF2B5EF4-FFF2-40B4-BE49-F238E27FC236}">
                  <a16:creationId xmlns:a16="http://schemas.microsoft.com/office/drawing/2014/main" id="{0A6EF374-7ADC-7D23-6FAE-38DA7A42A5CB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893669" y="288887"/>
              <a:ext cx="112445" cy="150050"/>
            </a:xfrm>
            <a:prstGeom prst="rect">
              <a:avLst/>
            </a:prstGeom>
          </p:spPr>
        </p:pic>
        <p:pic>
          <p:nvPicPr>
            <p:cNvPr id="71" name="object 78">
              <a:extLst>
                <a:ext uri="{FF2B5EF4-FFF2-40B4-BE49-F238E27FC236}">
                  <a16:creationId xmlns:a16="http://schemas.microsoft.com/office/drawing/2014/main" id="{45722D95-BE1C-3F72-9257-CEF0AD3DF10E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760230" y="288887"/>
              <a:ext cx="112458" cy="150050"/>
            </a:xfrm>
            <a:prstGeom prst="rect">
              <a:avLst/>
            </a:prstGeom>
          </p:spPr>
        </p:pic>
        <p:pic>
          <p:nvPicPr>
            <p:cNvPr id="72" name="object 79">
              <a:extLst>
                <a:ext uri="{FF2B5EF4-FFF2-40B4-BE49-F238E27FC236}">
                  <a16:creationId xmlns:a16="http://schemas.microsoft.com/office/drawing/2014/main" id="{3939A697-CAC6-9564-FB42-D46525E48798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37472" y="288887"/>
              <a:ext cx="99593" cy="150050"/>
            </a:xfrm>
            <a:prstGeom prst="rect">
              <a:avLst/>
            </a:prstGeom>
          </p:spPr>
        </p:pic>
        <p:pic>
          <p:nvPicPr>
            <p:cNvPr id="73" name="object 80">
              <a:extLst>
                <a:ext uri="{FF2B5EF4-FFF2-40B4-BE49-F238E27FC236}">
                  <a16:creationId xmlns:a16="http://schemas.microsoft.com/office/drawing/2014/main" id="{628DBB02-0EAD-6049-6389-10ABC1D70270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6310559" y="110299"/>
              <a:ext cx="103606" cy="150037"/>
            </a:xfrm>
            <a:prstGeom prst="rect">
              <a:avLst/>
            </a:prstGeom>
          </p:spPr>
        </p:pic>
        <p:pic>
          <p:nvPicPr>
            <p:cNvPr id="74" name="object 81">
              <a:extLst>
                <a:ext uri="{FF2B5EF4-FFF2-40B4-BE49-F238E27FC236}">
                  <a16:creationId xmlns:a16="http://schemas.microsoft.com/office/drawing/2014/main" id="{4F3CD2AD-7F4A-2614-AFB6-E2322F3FEA39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68268" y="110299"/>
              <a:ext cx="112471" cy="150037"/>
            </a:xfrm>
            <a:prstGeom prst="rect">
              <a:avLst/>
            </a:prstGeom>
          </p:spPr>
        </p:pic>
        <p:pic>
          <p:nvPicPr>
            <p:cNvPr id="75" name="object 82">
              <a:extLst>
                <a:ext uri="{FF2B5EF4-FFF2-40B4-BE49-F238E27FC236}">
                  <a16:creationId xmlns:a16="http://schemas.microsoft.com/office/drawing/2014/main" id="{C7E7E2E7-103B-F95F-D0C0-EF63DAC243E5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030435" y="110299"/>
              <a:ext cx="112433" cy="150037"/>
            </a:xfrm>
            <a:prstGeom prst="rect">
              <a:avLst/>
            </a:prstGeom>
          </p:spPr>
        </p:pic>
        <p:pic>
          <p:nvPicPr>
            <p:cNvPr id="76" name="object 83">
              <a:extLst>
                <a:ext uri="{FF2B5EF4-FFF2-40B4-BE49-F238E27FC236}">
                  <a16:creationId xmlns:a16="http://schemas.microsoft.com/office/drawing/2014/main" id="{E546BB48-042E-A27F-C4EE-454CFCF74186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896996" y="110299"/>
              <a:ext cx="112433" cy="150037"/>
            </a:xfrm>
            <a:prstGeom prst="rect">
              <a:avLst/>
            </a:prstGeom>
          </p:spPr>
        </p:pic>
        <p:pic>
          <p:nvPicPr>
            <p:cNvPr id="77" name="object 84">
              <a:extLst>
                <a:ext uri="{FF2B5EF4-FFF2-40B4-BE49-F238E27FC236}">
                  <a16:creationId xmlns:a16="http://schemas.microsoft.com/office/drawing/2014/main" id="{2860482B-4315-59BA-13AC-19F85E57805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1335" y="110299"/>
              <a:ext cx="112471" cy="150037"/>
            </a:xfrm>
            <a:prstGeom prst="rect">
              <a:avLst/>
            </a:prstGeom>
          </p:spPr>
        </p:pic>
        <p:pic>
          <p:nvPicPr>
            <p:cNvPr id="78" name="object 85">
              <a:extLst>
                <a:ext uri="{FF2B5EF4-FFF2-40B4-BE49-F238E27FC236}">
                  <a16:creationId xmlns:a16="http://schemas.microsoft.com/office/drawing/2014/main" id="{6F0EBA61-BCDD-B739-3C1C-1E6F7BA293B1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297300" y="0"/>
              <a:ext cx="105625" cy="81762"/>
            </a:xfrm>
            <a:prstGeom prst="rect">
              <a:avLst/>
            </a:prstGeom>
          </p:spPr>
        </p:pic>
        <p:pic>
          <p:nvPicPr>
            <p:cNvPr id="79" name="object 86">
              <a:extLst>
                <a:ext uri="{FF2B5EF4-FFF2-40B4-BE49-F238E27FC236}">
                  <a16:creationId xmlns:a16="http://schemas.microsoft.com/office/drawing/2014/main" id="{F9358454-2FE1-24EF-7349-ABF98467C3A3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175050" y="13"/>
              <a:ext cx="81216" cy="81749"/>
            </a:xfrm>
            <a:prstGeom prst="rect">
              <a:avLst/>
            </a:prstGeom>
          </p:spPr>
        </p:pic>
        <p:pic>
          <p:nvPicPr>
            <p:cNvPr id="80" name="object 87">
              <a:extLst>
                <a:ext uri="{FF2B5EF4-FFF2-40B4-BE49-F238E27FC236}">
                  <a16:creationId xmlns:a16="http://schemas.microsoft.com/office/drawing/2014/main" id="{91598AC7-0314-53D8-F454-C23BD81D819C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45054" y="0"/>
              <a:ext cx="190855" cy="260337"/>
            </a:xfrm>
            <a:prstGeom prst="rect">
              <a:avLst/>
            </a:prstGeom>
          </p:spPr>
        </p:pic>
        <p:pic>
          <p:nvPicPr>
            <p:cNvPr id="81" name="object 88">
              <a:extLst>
                <a:ext uri="{FF2B5EF4-FFF2-40B4-BE49-F238E27FC236}">
                  <a16:creationId xmlns:a16="http://schemas.microsoft.com/office/drawing/2014/main" id="{7E86ED51-F237-5469-BD6A-854E945542A0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026003" y="0"/>
              <a:ext cx="112445" cy="81762"/>
            </a:xfrm>
            <a:prstGeom prst="rect">
              <a:avLst/>
            </a:prstGeom>
          </p:spPr>
        </p:pic>
        <p:pic>
          <p:nvPicPr>
            <p:cNvPr id="82" name="object 89">
              <a:extLst>
                <a:ext uri="{FF2B5EF4-FFF2-40B4-BE49-F238E27FC236}">
                  <a16:creationId xmlns:a16="http://schemas.microsoft.com/office/drawing/2014/main" id="{54BE4607-ECD7-4832-8E91-707B52638951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890354" y="0"/>
              <a:ext cx="112445" cy="81762"/>
            </a:xfrm>
            <a:prstGeom prst="rect">
              <a:avLst/>
            </a:prstGeom>
          </p:spPr>
        </p:pic>
        <p:pic>
          <p:nvPicPr>
            <p:cNvPr id="83" name="object 90">
              <a:extLst>
                <a:ext uri="{FF2B5EF4-FFF2-40B4-BE49-F238E27FC236}">
                  <a16:creationId xmlns:a16="http://schemas.microsoft.com/office/drawing/2014/main" id="{A59385A8-4C1D-B0EB-0152-9C233D38717C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761335" y="0"/>
              <a:ext cx="103606" cy="8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29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1EEE96BA-4793-E63A-F12B-32AC4F3A3C78}"/>
              </a:ext>
            </a:extLst>
          </p:cNvPr>
          <p:cNvGrpSpPr/>
          <p:nvPr userDrawn="1"/>
        </p:nvGrpSpPr>
        <p:grpSpPr>
          <a:xfrm>
            <a:off x="5931001" y="13"/>
            <a:ext cx="2199005" cy="9884854"/>
            <a:chOff x="5931001" y="13"/>
            <a:chExt cx="2199005" cy="988485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DC240C7-0070-A010-1894-E625E024A910}"/>
                </a:ext>
              </a:extLst>
            </p:cNvPr>
            <p:cNvSpPr/>
            <p:nvPr/>
          </p:nvSpPr>
          <p:spPr>
            <a:xfrm>
              <a:off x="5931001" y="13"/>
              <a:ext cx="2199005" cy="6509384"/>
            </a:xfrm>
            <a:custGeom>
              <a:avLst/>
              <a:gdLst/>
              <a:ahLst/>
              <a:cxnLst/>
              <a:rect l="l" t="t" r="r" b="b"/>
              <a:pathLst>
                <a:path w="2199004" h="6509384">
                  <a:moveTo>
                    <a:pt x="0" y="6508788"/>
                  </a:moveTo>
                  <a:lnTo>
                    <a:pt x="1161592" y="0"/>
                  </a:lnTo>
                  <a:lnTo>
                    <a:pt x="2198687" y="0"/>
                  </a:lnTo>
                  <a:lnTo>
                    <a:pt x="0" y="6508788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C5A80515-2769-2ACD-7D1D-86DF77DE6A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8123" y="6075426"/>
              <a:ext cx="92303" cy="313867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DBC2E242-52B0-B537-AA8B-E304410BB0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2187" y="5866219"/>
              <a:ext cx="120865" cy="175793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BC4CC748-E058-A3D5-3079-953121B5D52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1651" y="5447881"/>
              <a:ext cx="237731" cy="384937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8009F76-CDFD-8F21-D36C-CF6ED0E8E6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4755" y="5238686"/>
              <a:ext cx="215303" cy="175767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77B3EF84-B431-5C4B-D8D5-AB0A283649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0005" y="5029505"/>
              <a:ext cx="90703" cy="175755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6231C13A-EFD8-5BB0-077A-9ED106B9C3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3096" y="5029505"/>
              <a:ext cx="127165" cy="175755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D93B7127-DB95-A3C0-4968-C101BF49AD9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2286" y="4927130"/>
              <a:ext cx="113144" cy="68960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D67E28E7-D456-B290-7435-A2965531F5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1498" y="4611128"/>
              <a:ext cx="70535" cy="175780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833B18BE-03C5-DB95-9F39-A78BF0F32D8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7317" y="4401947"/>
              <a:ext cx="248285" cy="594144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EC3A0EB9-F079-B4E4-A512-4E7026D57C6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0177" y="4401947"/>
              <a:ext cx="131737" cy="175780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0B13B7D7-2D80-D21B-AD2B-CF6D12056EF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5021" y="4192765"/>
              <a:ext cx="197485" cy="175755"/>
            </a:xfrm>
            <a:prstGeom prst="rect">
              <a:avLst/>
            </a:prstGeom>
          </p:spPr>
        </p:pic>
        <p:pic>
          <p:nvPicPr>
            <p:cNvPr id="20" name="object 16">
              <a:extLst>
                <a:ext uri="{FF2B5EF4-FFF2-40B4-BE49-F238E27FC236}">
                  <a16:creationId xmlns:a16="http://schemas.microsoft.com/office/drawing/2014/main" id="{44C709E6-6DEA-A281-3890-7D2B72C791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6119" y="4192765"/>
              <a:ext cx="131724" cy="175755"/>
            </a:xfrm>
            <a:prstGeom prst="rect">
              <a:avLst/>
            </a:prstGeom>
          </p:spPr>
        </p:pic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342BCF7D-F64B-D19B-6B69-4CEF5AC1D56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6138" y="3983596"/>
              <a:ext cx="129908" cy="175768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C4F05C74-3728-D6AA-9102-D49D8454DD7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6644" y="3983596"/>
              <a:ext cx="242315" cy="175768"/>
            </a:xfrm>
            <a:prstGeom prst="rect">
              <a:avLst/>
            </a:prstGeom>
          </p:spPr>
        </p:pic>
        <p:pic>
          <p:nvPicPr>
            <p:cNvPr id="23" name="object 19">
              <a:extLst>
                <a:ext uri="{FF2B5EF4-FFF2-40B4-BE49-F238E27FC236}">
                  <a16:creationId xmlns:a16="http://schemas.microsoft.com/office/drawing/2014/main" id="{95CC52D0-E32D-9FEF-B2F2-1892AB0FA52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50304" y="4057383"/>
              <a:ext cx="107162" cy="101981"/>
            </a:xfrm>
            <a:prstGeom prst="rect">
              <a:avLst/>
            </a:prstGeom>
          </p:spPr>
        </p:pic>
        <p:pic>
          <p:nvPicPr>
            <p:cNvPr id="24" name="object 20">
              <a:extLst>
                <a:ext uri="{FF2B5EF4-FFF2-40B4-BE49-F238E27FC236}">
                  <a16:creationId xmlns:a16="http://schemas.microsoft.com/office/drawing/2014/main" id="{2C6A7C19-8E4B-9CF0-C896-B1AD9EFF5A3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81127" y="3774389"/>
              <a:ext cx="167957" cy="175768"/>
            </a:xfrm>
            <a:prstGeom prst="rect">
              <a:avLst/>
            </a:prstGeom>
          </p:spPr>
        </p:pic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F85CD555-D509-D307-35EC-0AC614CC87F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7630" y="3774389"/>
              <a:ext cx="263728" cy="175768"/>
            </a:xfrm>
            <a:prstGeom prst="rect">
              <a:avLst/>
            </a:prstGeom>
          </p:spPr>
        </p:pic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5BFFBD81-D7CF-8863-344C-56BC00B6767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43915" y="3565233"/>
              <a:ext cx="71615" cy="175742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C7C27DB5-013B-1661-62C1-28058B346FF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2798" y="3565233"/>
              <a:ext cx="121348" cy="175742"/>
            </a:xfrm>
            <a:prstGeom prst="rect">
              <a:avLst/>
            </a:prstGeom>
          </p:spPr>
        </p:pic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4FE0CFB7-FD4F-0F57-4F35-7096C12EE2A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41668" y="3565233"/>
              <a:ext cx="121361" cy="175742"/>
            </a:xfrm>
            <a:prstGeom prst="rect">
              <a:avLst/>
            </a:prstGeom>
          </p:spPr>
        </p:pic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BC475A4A-F8AB-F170-9E47-D84FE23EB5BD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3915" y="3356051"/>
              <a:ext cx="121335" cy="175742"/>
            </a:xfrm>
            <a:prstGeom prst="rect">
              <a:avLst/>
            </a:prstGeom>
          </p:spPr>
        </p:pic>
        <p:pic>
          <p:nvPicPr>
            <p:cNvPr id="30" name="object 26">
              <a:extLst>
                <a:ext uri="{FF2B5EF4-FFF2-40B4-BE49-F238E27FC236}">
                  <a16:creationId xmlns:a16="http://schemas.microsoft.com/office/drawing/2014/main" id="{71D4D460-B354-D49B-BB67-9AA5A9694CC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92798" y="3356051"/>
              <a:ext cx="121348" cy="175742"/>
            </a:xfrm>
            <a:prstGeom prst="rect">
              <a:avLst/>
            </a:prstGeom>
          </p:spPr>
        </p:pic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2EC6C5B6-D9F2-CAEA-DCE1-A90BFFAE12F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27165" y="3356051"/>
              <a:ext cx="229387" cy="384924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059C2DE8-CF4E-7655-48A0-F8D19F2813BB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9473" y="3146844"/>
              <a:ext cx="207200" cy="175768"/>
            </a:xfrm>
            <a:prstGeom prst="rect">
              <a:avLst/>
            </a:prstGeom>
          </p:spPr>
        </p:pic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607C3556-9097-D7F1-028A-FFDBF129610E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14476" y="2937650"/>
              <a:ext cx="121348" cy="175755"/>
            </a:xfrm>
            <a:prstGeom prst="rect">
              <a:avLst/>
            </a:prstGeom>
          </p:spPr>
        </p:pic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B42640AF-4F95-3A46-C19C-2D4624DC137E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20586" y="2937650"/>
              <a:ext cx="157645" cy="175755"/>
            </a:xfrm>
            <a:prstGeom prst="rect">
              <a:avLst/>
            </a:prstGeom>
          </p:spPr>
        </p:pic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497ABB79-4AFA-9F9C-BD98-0BE6A057A378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02793" y="2728481"/>
              <a:ext cx="320408" cy="594131"/>
            </a:xfrm>
            <a:prstGeom prst="rect">
              <a:avLst/>
            </a:prstGeom>
          </p:spPr>
        </p:pic>
        <p:pic>
          <p:nvPicPr>
            <p:cNvPr id="36" name="object 32">
              <a:extLst>
                <a:ext uri="{FF2B5EF4-FFF2-40B4-BE49-F238E27FC236}">
                  <a16:creationId xmlns:a16="http://schemas.microsoft.com/office/drawing/2014/main" id="{B698B0E8-E696-44E1-75BA-64C8809DF802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82079" y="2728481"/>
              <a:ext cx="225932" cy="175742"/>
            </a:xfrm>
            <a:prstGeom prst="rect">
              <a:avLst/>
            </a:prstGeom>
          </p:spPr>
        </p:pic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217722BD-64B8-FF62-2516-F06A70966E2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19277" y="2728481"/>
              <a:ext cx="131724" cy="175742"/>
            </a:xfrm>
            <a:prstGeom prst="rect">
              <a:avLst/>
            </a:prstGeom>
          </p:spPr>
        </p:pic>
        <p:pic>
          <p:nvPicPr>
            <p:cNvPr id="38" name="object 34">
              <a:extLst>
                <a:ext uri="{FF2B5EF4-FFF2-40B4-BE49-F238E27FC236}">
                  <a16:creationId xmlns:a16="http://schemas.microsoft.com/office/drawing/2014/main" id="{910DDA81-9604-3933-F252-13305B29152C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75957" y="2519274"/>
              <a:ext cx="102717" cy="175793"/>
            </a:xfrm>
            <a:prstGeom prst="rect">
              <a:avLst/>
            </a:prstGeom>
          </p:spPr>
        </p:pic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0F1BA904-BF64-DEC9-99AA-0E5613D926A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82079" y="2519274"/>
              <a:ext cx="157632" cy="175793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D412AED5-0BCA-A539-5336-3B4FC8F7D6D6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9277" y="2519274"/>
              <a:ext cx="131724" cy="175793"/>
            </a:xfrm>
            <a:prstGeom prst="rect">
              <a:avLst/>
            </a:prstGeom>
          </p:spPr>
        </p:pic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A73927FD-AA4B-01D1-D7AE-0A025A05F69C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12585" y="2519274"/>
              <a:ext cx="176923" cy="175793"/>
            </a:xfrm>
            <a:prstGeom prst="rect">
              <a:avLst/>
            </a:prstGeom>
          </p:spPr>
        </p:pic>
        <p:pic>
          <p:nvPicPr>
            <p:cNvPr id="42" name="object 38">
              <a:extLst>
                <a:ext uri="{FF2B5EF4-FFF2-40B4-BE49-F238E27FC236}">
                  <a16:creationId xmlns:a16="http://schemas.microsoft.com/office/drawing/2014/main" id="{E4D466C4-FFA5-C1AB-A164-2706AAC31C8F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42264" y="2310117"/>
              <a:ext cx="207060" cy="175755"/>
            </a:xfrm>
            <a:prstGeom prst="rect">
              <a:avLst/>
            </a:prstGeom>
          </p:spPr>
        </p:pic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2DC3C22D-53C5-5157-704B-F6461DBD99F2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79487" y="2310117"/>
              <a:ext cx="131737" cy="175755"/>
            </a:xfrm>
            <a:prstGeom prst="rect">
              <a:avLst/>
            </a:prstGeom>
          </p:spPr>
        </p:pic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0EE5D6A5-AFE5-F835-9701-A36A9A670AA6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28358" y="2310117"/>
              <a:ext cx="121335" cy="175755"/>
            </a:xfrm>
            <a:prstGeom prst="rect">
              <a:avLst/>
            </a:prstGeom>
          </p:spPr>
        </p:pic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5AEA051D-487A-B025-856B-CA882722648F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61683" y="2310117"/>
              <a:ext cx="131724" cy="175755"/>
            </a:xfrm>
            <a:prstGeom prst="rect">
              <a:avLst/>
            </a:prstGeom>
          </p:spPr>
        </p:pic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DAC96E82-4612-0B39-5070-FBB7B1B14CAD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3381" y="2100935"/>
              <a:ext cx="93611" cy="175742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FD9A7722-D249-8B86-C419-819B55D4981F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130592" y="2100935"/>
              <a:ext cx="131724" cy="175742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7E71E72C-AE55-6BA9-C9B1-A1427BFA72F9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79487" y="2100935"/>
              <a:ext cx="121335" cy="175742"/>
            </a:xfrm>
            <a:prstGeom prst="rect">
              <a:avLst/>
            </a:prstGeom>
          </p:spPr>
        </p:pic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A8AEC14E-31E7-CC69-45AC-77D137E0F650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81722" y="1891741"/>
              <a:ext cx="192354" cy="175755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BD4710F1-FF63-D576-7085-C8A70A088150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30592" y="1891741"/>
              <a:ext cx="121361" cy="175755"/>
            </a:xfrm>
            <a:prstGeom prst="rect">
              <a:avLst/>
            </a:prstGeom>
          </p:spPr>
        </p:pic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4B8AB385-0025-3045-9C5D-E685D6B98F6B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963930" y="1891741"/>
              <a:ext cx="131724" cy="175755"/>
            </a:xfrm>
            <a:prstGeom prst="rect">
              <a:avLst/>
            </a:prstGeom>
          </p:spPr>
        </p:pic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874EE036-9CCA-0EF3-332A-0A874C5B9A5B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99783" y="1473378"/>
              <a:ext cx="275856" cy="803300"/>
            </a:xfrm>
            <a:prstGeom prst="rect">
              <a:avLst/>
            </a:prstGeom>
          </p:spPr>
        </p:pic>
        <p:pic>
          <p:nvPicPr>
            <p:cNvPr id="53" name="object 49">
              <a:extLst>
                <a:ext uri="{FF2B5EF4-FFF2-40B4-BE49-F238E27FC236}">
                  <a16:creationId xmlns:a16="http://schemas.microsoft.com/office/drawing/2014/main" id="{749DF258-17E4-571E-8DFA-E7CF6A6683D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75626" y="1682585"/>
              <a:ext cx="85699" cy="175742"/>
            </a:xfrm>
            <a:prstGeom prst="rect">
              <a:avLst/>
            </a:prstGeom>
          </p:spPr>
        </p:pic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419F08BC-2C4C-0A4F-CD8F-4088B9D99339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24496" y="1682585"/>
              <a:ext cx="121335" cy="175742"/>
            </a:xfrm>
            <a:prstGeom prst="rect">
              <a:avLst/>
            </a:prstGeom>
          </p:spPr>
        </p:pic>
        <p:pic>
          <p:nvPicPr>
            <p:cNvPr id="55" name="object 51">
              <a:extLst>
                <a:ext uri="{FF2B5EF4-FFF2-40B4-BE49-F238E27FC236}">
                  <a16:creationId xmlns:a16="http://schemas.microsoft.com/office/drawing/2014/main" id="{B8F16BAB-F4F2-F7D2-2C8A-A7A78D5DAB1A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157808" y="1682585"/>
              <a:ext cx="131737" cy="175742"/>
            </a:xfrm>
            <a:prstGeom prst="rect">
              <a:avLst/>
            </a:prstGeom>
          </p:spPr>
        </p:pic>
        <p:pic>
          <p:nvPicPr>
            <p:cNvPr id="56" name="object 52">
              <a:extLst>
                <a:ext uri="{FF2B5EF4-FFF2-40B4-BE49-F238E27FC236}">
                  <a16:creationId xmlns:a16="http://schemas.microsoft.com/office/drawing/2014/main" id="{45723094-4A7F-9CB6-8654-58E0FF539061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96328" y="1682585"/>
              <a:ext cx="131724" cy="175742"/>
            </a:xfrm>
            <a:prstGeom prst="rect">
              <a:avLst/>
            </a:prstGeom>
          </p:spPr>
        </p:pic>
        <p:pic>
          <p:nvPicPr>
            <p:cNvPr id="57" name="object 53">
              <a:extLst>
                <a:ext uri="{FF2B5EF4-FFF2-40B4-BE49-F238E27FC236}">
                  <a16:creationId xmlns:a16="http://schemas.microsoft.com/office/drawing/2014/main" id="{76BACD1B-AD64-1F0B-E8B6-26F8D269079C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487272" y="1473378"/>
              <a:ext cx="121348" cy="175768"/>
            </a:xfrm>
            <a:prstGeom prst="rect">
              <a:avLst/>
            </a:prstGeom>
          </p:spPr>
        </p:pic>
        <p:pic>
          <p:nvPicPr>
            <p:cNvPr id="58" name="object 54">
              <a:extLst>
                <a:ext uri="{FF2B5EF4-FFF2-40B4-BE49-F238E27FC236}">
                  <a16:creationId xmlns:a16="http://schemas.microsoft.com/office/drawing/2014/main" id="{B5666E48-FD32-1D6E-C555-76AD863EA9B7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20584" y="1473378"/>
              <a:ext cx="131749" cy="175768"/>
            </a:xfrm>
            <a:prstGeom prst="rect">
              <a:avLst/>
            </a:prstGeom>
          </p:spPr>
        </p:pic>
        <p:pic>
          <p:nvPicPr>
            <p:cNvPr id="59" name="object 55">
              <a:extLst>
                <a:ext uri="{FF2B5EF4-FFF2-40B4-BE49-F238E27FC236}">
                  <a16:creationId xmlns:a16="http://schemas.microsoft.com/office/drawing/2014/main" id="{12C5F042-0FC1-9E1C-E650-9C4D8ECFCDA9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159117" y="1473378"/>
              <a:ext cx="131699" cy="175768"/>
            </a:xfrm>
            <a:prstGeom prst="rect">
              <a:avLst/>
            </a:prstGeom>
          </p:spPr>
        </p:pic>
        <p:pic>
          <p:nvPicPr>
            <p:cNvPr id="60" name="object 56">
              <a:extLst>
                <a:ext uri="{FF2B5EF4-FFF2-40B4-BE49-F238E27FC236}">
                  <a16:creationId xmlns:a16="http://schemas.microsoft.com/office/drawing/2014/main" id="{B7F6B9F9-0F25-D9E3-9B81-B1315CFBE2D4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02805" y="1473378"/>
              <a:ext cx="131711" cy="175768"/>
            </a:xfrm>
            <a:prstGeom prst="rect">
              <a:avLst/>
            </a:prstGeom>
          </p:spPr>
        </p:pic>
        <p:pic>
          <p:nvPicPr>
            <p:cNvPr id="61" name="object 57">
              <a:extLst>
                <a:ext uri="{FF2B5EF4-FFF2-40B4-BE49-F238E27FC236}">
                  <a16:creationId xmlns:a16="http://schemas.microsoft.com/office/drawing/2014/main" id="{86EE0AF9-2A52-782C-7F96-1A878743C778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38389" y="1264196"/>
              <a:ext cx="64262" cy="175780"/>
            </a:xfrm>
            <a:prstGeom prst="rect">
              <a:avLst/>
            </a:prstGeom>
          </p:spPr>
        </p:pic>
        <p:pic>
          <p:nvPicPr>
            <p:cNvPr id="62" name="object 58">
              <a:extLst>
                <a:ext uri="{FF2B5EF4-FFF2-40B4-BE49-F238E27FC236}">
                  <a16:creationId xmlns:a16="http://schemas.microsoft.com/office/drawing/2014/main" id="{01E08FB7-716F-5A1E-D16C-58B237CD4A26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471714" y="1264196"/>
              <a:ext cx="131724" cy="175780"/>
            </a:xfrm>
            <a:prstGeom prst="rect">
              <a:avLst/>
            </a:prstGeom>
          </p:spPr>
        </p:pic>
        <p:pic>
          <p:nvPicPr>
            <p:cNvPr id="63" name="object 59">
              <a:extLst>
                <a:ext uri="{FF2B5EF4-FFF2-40B4-BE49-F238E27FC236}">
                  <a16:creationId xmlns:a16="http://schemas.microsoft.com/office/drawing/2014/main" id="{E0735A29-0046-FF48-017E-D79A637BCABF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10221" y="1264196"/>
              <a:ext cx="131749" cy="175780"/>
            </a:xfrm>
            <a:prstGeom prst="rect">
              <a:avLst/>
            </a:prstGeom>
          </p:spPr>
        </p:pic>
        <p:pic>
          <p:nvPicPr>
            <p:cNvPr id="64" name="object 60">
              <a:extLst>
                <a:ext uri="{FF2B5EF4-FFF2-40B4-BE49-F238E27FC236}">
                  <a16:creationId xmlns:a16="http://schemas.microsoft.com/office/drawing/2014/main" id="{0528E7D3-F72E-6C02-5869-4EC2B7C15858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53935" y="1264196"/>
              <a:ext cx="131711" cy="175780"/>
            </a:xfrm>
            <a:prstGeom prst="rect">
              <a:avLst/>
            </a:prstGeom>
          </p:spPr>
        </p:pic>
        <p:pic>
          <p:nvPicPr>
            <p:cNvPr id="65" name="object 61">
              <a:extLst>
                <a:ext uri="{FF2B5EF4-FFF2-40B4-BE49-F238E27FC236}">
                  <a16:creationId xmlns:a16="http://schemas.microsoft.com/office/drawing/2014/main" id="{0C8BF44E-9A4A-11CC-D9CE-CCC9664F491D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95007" y="1264196"/>
              <a:ext cx="131762" cy="175780"/>
            </a:xfrm>
            <a:prstGeom prst="rect">
              <a:avLst/>
            </a:prstGeom>
          </p:spPr>
        </p:pic>
        <p:pic>
          <p:nvPicPr>
            <p:cNvPr id="66" name="object 62">
              <a:extLst>
                <a:ext uri="{FF2B5EF4-FFF2-40B4-BE49-F238E27FC236}">
                  <a16:creationId xmlns:a16="http://schemas.microsoft.com/office/drawing/2014/main" id="{E11DEFEB-E491-4AE7-1A81-0B3436926906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843915" y="1264196"/>
              <a:ext cx="121335" cy="175780"/>
            </a:xfrm>
            <a:prstGeom prst="rect">
              <a:avLst/>
            </a:prstGeom>
          </p:spPr>
        </p:pic>
        <p:pic>
          <p:nvPicPr>
            <p:cNvPr id="67" name="object 63">
              <a:extLst>
                <a:ext uri="{FF2B5EF4-FFF2-40B4-BE49-F238E27FC236}">
                  <a16:creationId xmlns:a16="http://schemas.microsoft.com/office/drawing/2014/main" id="{196AAA76-D089-B75E-6E45-E951F654B085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638389" y="1055014"/>
              <a:ext cx="127673" cy="175768"/>
            </a:xfrm>
            <a:prstGeom prst="rect">
              <a:avLst/>
            </a:prstGeom>
          </p:spPr>
        </p:pic>
        <p:pic>
          <p:nvPicPr>
            <p:cNvPr id="68" name="object 64">
              <a:extLst>
                <a:ext uri="{FF2B5EF4-FFF2-40B4-BE49-F238E27FC236}">
                  <a16:creationId xmlns:a16="http://schemas.microsoft.com/office/drawing/2014/main" id="{37388FA9-C21E-7A95-1850-97BFE6013735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76908" y="1055014"/>
              <a:ext cx="131711" cy="175768"/>
            </a:xfrm>
            <a:prstGeom prst="rect">
              <a:avLst/>
            </a:prstGeom>
          </p:spPr>
        </p:pic>
        <p:pic>
          <p:nvPicPr>
            <p:cNvPr id="69" name="object 65">
              <a:extLst>
                <a:ext uri="{FF2B5EF4-FFF2-40B4-BE49-F238E27FC236}">
                  <a16:creationId xmlns:a16="http://schemas.microsoft.com/office/drawing/2014/main" id="{866B3BBD-074B-DD89-1EB7-53ED15833877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320610" y="1055014"/>
              <a:ext cx="131724" cy="175768"/>
            </a:xfrm>
            <a:prstGeom prst="rect">
              <a:avLst/>
            </a:prstGeom>
          </p:spPr>
        </p:pic>
        <p:pic>
          <p:nvPicPr>
            <p:cNvPr id="70" name="object 66">
              <a:extLst>
                <a:ext uri="{FF2B5EF4-FFF2-40B4-BE49-F238E27FC236}">
                  <a16:creationId xmlns:a16="http://schemas.microsoft.com/office/drawing/2014/main" id="{98847B95-117B-F4B8-E2CF-31C6EA69974E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61707" y="1055014"/>
              <a:ext cx="131724" cy="175768"/>
            </a:xfrm>
            <a:prstGeom prst="rect">
              <a:avLst/>
            </a:prstGeom>
          </p:spPr>
        </p:pic>
        <p:pic>
          <p:nvPicPr>
            <p:cNvPr id="71" name="object 67">
              <a:extLst>
                <a:ext uri="{FF2B5EF4-FFF2-40B4-BE49-F238E27FC236}">
                  <a16:creationId xmlns:a16="http://schemas.microsoft.com/office/drawing/2014/main" id="{63CB2B4B-B226-2444-22DD-EFC712CC7C6D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899312" y="1055014"/>
              <a:ext cx="232625" cy="175768"/>
            </a:xfrm>
            <a:prstGeom prst="rect">
              <a:avLst/>
            </a:prstGeom>
          </p:spPr>
        </p:pic>
        <p:pic>
          <p:nvPicPr>
            <p:cNvPr id="72" name="object 68">
              <a:extLst>
                <a:ext uri="{FF2B5EF4-FFF2-40B4-BE49-F238E27FC236}">
                  <a16:creationId xmlns:a16="http://schemas.microsoft.com/office/drawing/2014/main" id="{1DA27B8A-5893-528F-6AC6-070E01074F18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872947" y="1128827"/>
              <a:ext cx="107861" cy="101955"/>
            </a:xfrm>
            <a:prstGeom prst="rect">
              <a:avLst/>
            </a:prstGeom>
          </p:spPr>
        </p:pic>
        <p:pic>
          <p:nvPicPr>
            <p:cNvPr id="73" name="object 69">
              <a:extLst>
                <a:ext uri="{FF2B5EF4-FFF2-40B4-BE49-F238E27FC236}">
                  <a16:creationId xmlns:a16="http://schemas.microsoft.com/office/drawing/2014/main" id="{3BB2FC18-7F5B-0C0F-ACC7-09CFBF81A232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475626" y="845820"/>
              <a:ext cx="131724" cy="175780"/>
            </a:xfrm>
            <a:prstGeom prst="rect">
              <a:avLst/>
            </a:prstGeom>
          </p:spPr>
        </p:pic>
        <p:pic>
          <p:nvPicPr>
            <p:cNvPr id="74" name="object 70">
              <a:extLst>
                <a:ext uri="{FF2B5EF4-FFF2-40B4-BE49-F238E27FC236}">
                  <a16:creationId xmlns:a16="http://schemas.microsoft.com/office/drawing/2014/main" id="{4C085246-6941-DAFE-15D5-AF20B2930958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631900" y="845820"/>
              <a:ext cx="212064" cy="175780"/>
            </a:xfrm>
            <a:prstGeom prst="rect">
              <a:avLst/>
            </a:prstGeom>
          </p:spPr>
        </p:pic>
        <p:pic>
          <p:nvPicPr>
            <p:cNvPr id="75" name="object 71">
              <a:extLst>
                <a:ext uri="{FF2B5EF4-FFF2-40B4-BE49-F238E27FC236}">
                  <a16:creationId xmlns:a16="http://schemas.microsoft.com/office/drawing/2014/main" id="{EB285DA1-3918-0A83-55F6-154C466FA6E5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316698" y="845820"/>
              <a:ext cx="131749" cy="175780"/>
            </a:xfrm>
            <a:prstGeom prst="rect">
              <a:avLst/>
            </a:prstGeom>
          </p:spPr>
        </p:pic>
        <p:pic>
          <p:nvPicPr>
            <p:cNvPr id="76" name="object 72">
              <a:extLst>
                <a:ext uri="{FF2B5EF4-FFF2-40B4-BE49-F238E27FC236}">
                  <a16:creationId xmlns:a16="http://schemas.microsoft.com/office/drawing/2014/main" id="{9385B6E7-8CDE-AE1F-D02A-FA0EC9F9CA3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165593" y="845820"/>
              <a:ext cx="121335" cy="175780"/>
            </a:xfrm>
            <a:prstGeom prst="rect">
              <a:avLst/>
            </a:prstGeom>
          </p:spPr>
        </p:pic>
        <p:pic>
          <p:nvPicPr>
            <p:cNvPr id="77" name="object 73">
              <a:extLst>
                <a:ext uri="{FF2B5EF4-FFF2-40B4-BE49-F238E27FC236}">
                  <a16:creationId xmlns:a16="http://schemas.microsoft.com/office/drawing/2014/main" id="{49BA6334-E7E0-17F1-EE40-86CE14471303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14476" y="845820"/>
              <a:ext cx="121348" cy="175780"/>
            </a:xfrm>
            <a:prstGeom prst="rect">
              <a:avLst/>
            </a:prstGeom>
          </p:spPr>
        </p:pic>
        <p:pic>
          <p:nvPicPr>
            <p:cNvPr id="78" name="object 74">
              <a:extLst>
                <a:ext uri="{FF2B5EF4-FFF2-40B4-BE49-F238E27FC236}">
                  <a16:creationId xmlns:a16="http://schemas.microsoft.com/office/drawing/2014/main" id="{56A768DC-88F4-4CAB-2BFB-815C6709105B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793418" y="636651"/>
              <a:ext cx="121208" cy="175767"/>
            </a:xfrm>
            <a:prstGeom prst="rect">
              <a:avLst/>
            </a:prstGeom>
          </p:spPr>
        </p:pic>
        <p:pic>
          <p:nvPicPr>
            <p:cNvPr id="79" name="object 75">
              <a:extLst>
                <a:ext uri="{FF2B5EF4-FFF2-40B4-BE49-F238E27FC236}">
                  <a16:creationId xmlns:a16="http://schemas.microsoft.com/office/drawing/2014/main" id="{A3A83EC9-7E54-8005-DC79-CFF72EEE6017}"/>
                </a:ext>
              </a:extLst>
            </p:cNvPr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637094" y="636651"/>
              <a:ext cx="131711" cy="175767"/>
            </a:xfrm>
            <a:prstGeom prst="rect">
              <a:avLst/>
            </a:prstGeom>
          </p:spPr>
        </p:pic>
        <p:pic>
          <p:nvPicPr>
            <p:cNvPr id="80" name="object 76">
              <a:extLst>
                <a:ext uri="{FF2B5EF4-FFF2-40B4-BE49-F238E27FC236}">
                  <a16:creationId xmlns:a16="http://schemas.microsoft.com/office/drawing/2014/main" id="{A861BD1B-108F-5B69-4FAD-7D5E2D7E9369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478191" y="636651"/>
              <a:ext cx="131749" cy="175767"/>
            </a:xfrm>
            <a:prstGeom prst="rect">
              <a:avLst/>
            </a:prstGeom>
          </p:spPr>
        </p:pic>
        <p:pic>
          <p:nvPicPr>
            <p:cNvPr id="81" name="object 77">
              <a:extLst>
                <a:ext uri="{FF2B5EF4-FFF2-40B4-BE49-F238E27FC236}">
                  <a16:creationId xmlns:a16="http://schemas.microsoft.com/office/drawing/2014/main" id="{FCFE58BA-A8E7-716E-96A7-F6BFD7222608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910628" y="636651"/>
              <a:ext cx="229082" cy="384949"/>
            </a:xfrm>
            <a:prstGeom prst="rect">
              <a:avLst/>
            </a:prstGeom>
          </p:spPr>
        </p:pic>
        <p:pic>
          <p:nvPicPr>
            <p:cNvPr id="82" name="object 78">
              <a:extLst>
                <a:ext uri="{FF2B5EF4-FFF2-40B4-BE49-F238E27FC236}">
                  <a16:creationId xmlns:a16="http://schemas.microsoft.com/office/drawing/2014/main" id="{0F8886E9-10C2-8ECB-CF06-43A90179C0DB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327074" y="636651"/>
              <a:ext cx="121348" cy="175767"/>
            </a:xfrm>
            <a:prstGeom prst="rect">
              <a:avLst/>
            </a:prstGeom>
          </p:spPr>
        </p:pic>
        <p:pic>
          <p:nvPicPr>
            <p:cNvPr id="83" name="object 79">
              <a:extLst>
                <a:ext uri="{FF2B5EF4-FFF2-40B4-BE49-F238E27FC236}">
                  <a16:creationId xmlns:a16="http://schemas.microsoft.com/office/drawing/2014/main" id="{945B3F9C-5F94-B7B2-8073-8E1D06C46E1C}"/>
                </a:ext>
              </a:extLst>
            </p:cNvPr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175957" y="636651"/>
              <a:ext cx="121361" cy="175767"/>
            </a:xfrm>
            <a:prstGeom prst="rect">
              <a:avLst/>
            </a:prstGeom>
          </p:spPr>
        </p:pic>
        <p:pic>
          <p:nvPicPr>
            <p:cNvPr id="84" name="object 80">
              <a:extLst>
                <a:ext uri="{FF2B5EF4-FFF2-40B4-BE49-F238E27FC236}">
                  <a16:creationId xmlns:a16="http://schemas.microsoft.com/office/drawing/2014/main" id="{1B28E6E5-21E7-2BC0-DEA0-E3DF0A4585FB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793418" y="427444"/>
              <a:ext cx="191884" cy="175793"/>
            </a:xfrm>
            <a:prstGeom prst="rect">
              <a:avLst/>
            </a:prstGeom>
          </p:spPr>
        </p:pic>
        <p:pic>
          <p:nvPicPr>
            <p:cNvPr id="85" name="object 81">
              <a:extLst>
                <a:ext uri="{FF2B5EF4-FFF2-40B4-BE49-F238E27FC236}">
                  <a16:creationId xmlns:a16="http://schemas.microsoft.com/office/drawing/2014/main" id="{A0CEB088-4578-99F3-C979-59AA1DCF25C9}"/>
                </a:ext>
              </a:extLst>
            </p:cNvPr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37094" y="427444"/>
              <a:ext cx="131711" cy="175793"/>
            </a:xfrm>
            <a:prstGeom prst="rect">
              <a:avLst/>
            </a:prstGeom>
          </p:spPr>
        </p:pic>
        <p:pic>
          <p:nvPicPr>
            <p:cNvPr id="86" name="object 82">
              <a:extLst>
                <a:ext uri="{FF2B5EF4-FFF2-40B4-BE49-F238E27FC236}">
                  <a16:creationId xmlns:a16="http://schemas.microsoft.com/office/drawing/2014/main" id="{F35F084F-CA1D-F5F6-0448-12C49A1CF003}"/>
                </a:ext>
              </a:extLst>
            </p:cNvPr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478191" y="427444"/>
              <a:ext cx="131749" cy="175793"/>
            </a:xfrm>
            <a:prstGeom prst="rect">
              <a:avLst/>
            </a:prstGeom>
          </p:spPr>
        </p:pic>
        <p:pic>
          <p:nvPicPr>
            <p:cNvPr id="87" name="object 83">
              <a:extLst>
                <a:ext uri="{FF2B5EF4-FFF2-40B4-BE49-F238E27FC236}">
                  <a16:creationId xmlns:a16="http://schemas.microsoft.com/office/drawing/2014/main" id="{BF6CDEFA-D556-DACD-61F1-851DD403CAB9}"/>
                </a:ext>
              </a:extLst>
            </p:cNvPr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327074" y="427444"/>
              <a:ext cx="121348" cy="175793"/>
            </a:xfrm>
            <a:prstGeom prst="rect">
              <a:avLst/>
            </a:prstGeom>
          </p:spPr>
        </p:pic>
        <p:pic>
          <p:nvPicPr>
            <p:cNvPr id="88" name="object 84">
              <a:extLst>
                <a:ext uri="{FF2B5EF4-FFF2-40B4-BE49-F238E27FC236}">
                  <a16:creationId xmlns:a16="http://schemas.microsoft.com/office/drawing/2014/main" id="{9C90775E-3875-7DF4-5E3F-2F1AD1CEA355}"/>
                </a:ext>
              </a:extLst>
            </p:cNvPr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175957" y="427444"/>
              <a:ext cx="121361" cy="175793"/>
            </a:xfrm>
            <a:prstGeom prst="rect">
              <a:avLst/>
            </a:prstGeom>
          </p:spPr>
        </p:pic>
        <p:pic>
          <p:nvPicPr>
            <p:cNvPr id="89" name="object 85">
              <a:extLst>
                <a:ext uri="{FF2B5EF4-FFF2-40B4-BE49-F238E27FC236}">
                  <a16:creationId xmlns:a16="http://schemas.microsoft.com/office/drawing/2014/main" id="{621E8612-3F2B-729E-A74F-4D3DF8018864}"/>
                </a:ext>
              </a:extLst>
            </p:cNvPr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988378" y="427444"/>
              <a:ext cx="151333" cy="175793"/>
            </a:xfrm>
            <a:prstGeom prst="rect">
              <a:avLst/>
            </a:prstGeom>
          </p:spPr>
        </p:pic>
        <p:pic>
          <p:nvPicPr>
            <p:cNvPr id="90" name="object 86">
              <a:extLst>
                <a:ext uri="{FF2B5EF4-FFF2-40B4-BE49-F238E27FC236}">
                  <a16:creationId xmlns:a16="http://schemas.microsoft.com/office/drawing/2014/main" id="{651656E6-FE36-4F72-4379-FC19CDCB2328}"/>
                </a:ext>
              </a:extLst>
            </p:cNvPr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797279" y="218262"/>
              <a:ext cx="131749" cy="175780"/>
            </a:xfrm>
            <a:prstGeom prst="rect">
              <a:avLst/>
            </a:prstGeom>
          </p:spPr>
        </p:pic>
        <p:pic>
          <p:nvPicPr>
            <p:cNvPr id="91" name="object 87">
              <a:extLst>
                <a:ext uri="{FF2B5EF4-FFF2-40B4-BE49-F238E27FC236}">
                  <a16:creationId xmlns:a16="http://schemas.microsoft.com/office/drawing/2014/main" id="{11E15C34-9061-2A80-BEEB-9C4BB12F1409}"/>
                </a:ext>
              </a:extLst>
            </p:cNvPr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38389" y="218262"/>
              <a:ext cx="131737" cy="175780"/>
            </a:xfrm>
            <a:prstGeom prst="rect">
              <a:avLst/>
            </a:prstGeom>
          </p:spPr>
        </p:pic>
        <p:pic>
          <p:nvPicPr>
            <p:cNvPr id="92" name="object 88">
              <a:extLst>
                <a:ext uri="{FF2B5EF4-FFF2-40B4-BE49-F238E27FC236}">
                  <a16:creationId xmlns:a16="http://schemas.microsoft.com/office/drawing/2014/main" id="{E5B51686-E6E4-F864-CEBC-97EE55685B13}"/>
                </a:ext>
              </a:extLst>
            </p:cNvPr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87272" y="218262"/>
              <a:ext cx="121348" cy="175780"/>
            </a:xfrm>
            <a:prstGeom prst="rect">
              <a:avLst/>
            </a:prstGeom>
          </p:spPr>
        </p:pic>
        <p:pic>
          <p:nvPicPr>
            <p:cNvPr id="93" name="object 89">
              <a:extLst>
                <a:ext uri="{FF2B5EF4-FFF2-40B4-BE49-F238E27FC236}">
                  <a16:creationId xmlns:a16="http://schemas.microsoft.com/office/drawing/2014/main" id="{C0F5EB1C-A971-50FA-9B00-4ED9940E8B21}"/>
                </a:ext>
              </a:extLst>
            </p:cNvPr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336142" y="218262"/>
              <a:ext cx="121348" cy="175780"/>
            </a:xfrm>
            <a:prstGeom prst="rect">
              <a:avLst/>
            </a:prstGeom>
          </p:spPr>
        </p:pic>
        <p:pic>
          <p:nvPicPr>
            <p:cNvPr id="94" name="object 90">
              <a:extLst>
                <a:ext uri="{FF2B5EF4-FFF2-40B4-BE49-F238E27FC236}">
                  <a16:creationId xmlns:a16="http://schemas.microsoft.com/office/drawing/2014/main" id="{D7E0D82E-6460-78A8-6E0D-E05D7902750E}"/>
                </a:ext>
              </a:extLst>
            </p:cNvPr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142264" y="218262"/>
              <a:ext cx="157670" cy="175780"/>
            </a:xfrm>
            <a:prstGeom prst="rect">
              <a:avLst/>
            </a:prstGeom>
          </p:spPr>
        </p:pic>
        <p:pic>
          <p:nvPicPr>
            <p:cNvPr id="95" name="object 91">
              <a:extLst>
                <a:ext uri="{FF2B5EF4-FFF2-40B4-BE49-F238E27FC236}">
                  <a16:creationId xmlns:a16="http://schemas.microsoft.com/office/drawing/2014/main" id="{4889FA7D-48A4-6464-2134-CF57F40BBF7E}"/>
                </a:ext>
              </a:extLst>
            </p:cNvPr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953591" y="218262"/>
              <a:ext cx="78016" cy="151777"/>
            </a:xfrm>
            <a:prstGeom prst="rect">
              <a:avLst/>
            </a:prstGeom>
          </p:spPr>
        </p:pic>
        <p:pic>
          <p:nvPicPr>
            <p:cNvPr id="96" name="object 92">
              <a:extLst>
                <a:ext uri="{FF2B5EF4-FFF2-40B4-BE49-F238E27FC236}">
                  <a16:creationId xmlns:a16="http://schemas.microsoft.com/office/drawing/2014/main" id="{4D6888C6-F65E-F2CD-4FE8-FCE584398F70}"/>
                </a:ext>
              </a:extLst>
            </p:cNvPr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948396" y="9106"/>
              <a:ext cx="178219" cy="175742"/>
            </a:xfrm>
            <a:prstGeom prst="rect">
              <a:avLst/>
            </a:prstGeom>
          </p:spPr>
        </p:pic>
        <p:pic>
          <p:nvPicPr>
            <p:cNvPr id="97" name="object 93">
              <a:extLst>
                <a:ext uri="{FF2B5EF4-FFF2-40B4-BE49-F238E27FC236}">
                  <a16:creationId xmlns:a16="http://schemas.microsoft.com/office/drawing/2014/main" id="{D6168F35-28C2-F420-9C0A-105AD999B57F}"/>
                </a:ext>
              </a:extLst>
            </p:cNvPr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789519" y="9106"/>
              <a:ext cx="131724" cy="175742"/>
            </a:xfrm>
            <a:prstGeom prst="rect">
              <a:avLst/>
            </a:prstGeom>
          </p:spPr>
        </p:pic>
        <p:pic>
          <p:nvPicPr>
            <p:cNvPr id="98" name="object 94">
              <a:extLst>
                <a:ext uri="{FF2B5EF4-FFF2-40B4-BE49-F238E27FC236}">
                  <a16:creationId xmlns:a16="http://schemas.microsoft.com/office/drawing/2014/main" id="{97462589-82D0-03F0-2A22-D7B266DCAA09}"/>
                </a:ext>
              </a:extLst>
            </p:cNvPr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638389" y="9106"/>
              <a:ext cx="121361" cy="175742"/>
            </a:xfrm>
            <a:prstGeom prst="rect">
              <a:avLst/>
            </a:prstGeom>
          </p:spPr>
        </p:pic>
        <p:pic>
          <p:nvPicPr>
            <p:cNvPr id="99" name="object 95">
              <a:extLst>
                <a:ext uri="{FF2B5EF4-FFF2-40B4-BE49-F238E27FC236}">
                  <a16:creationId xmlns:a16="http://schemas.microsoft.com/office/drawing/2014/main" id="{344FE4DF-AA88-E093-0021-4ADF402FE01B}"/>
                </a:ext>
              </a:extLst>
            </p:cNvPr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33171" y="9106"/>
              <a:ext cx="229146" cy="384936"/>
            </a:xfrm>
            <a:prstGeom prst="rect">
              <a:avLst/>
            </a:prstGeom>
          </p:spPr>
        </p:pic>
        <p:pic>
          <p:nvPicPr>
            <p:cNvPr id="100" name="object 96">
              <a:extLst>
                <a:ext uri="{FF2B5EF4-FFF2-40B4-BE49-F238E27FC236}">
                  <a16:creationId xmlns:a16="http://schemas.microsoft.com/office/drawing/2014/main" id="{8554126D-27BC-426C-9C8B-3F85D8F1F397}"/>
                </a:ext>
              </a:extLst>
            </p:cNvPr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487272" y="9106"/>
              <a:ext cx="121348" cy="175742"/>
            </a:xfrm>
            <a:prstGeom prst="rect">
              <a:avLst/>
            </a:prstGeom>
          </p:spPr>
        </p:pic>
        <p:pic>
          <p:nvPicPr>
            <p:cNvPr id="101" name="object 97">
              <a:extLst>
                <a:ext uri="{FF2B5EF4-FFF2-40B4-BE49-F238E27FC236}">
                  <a16:creationId xmlns:a16="http://schemas.microsoft.com/office/drawing/2014/main" id="{F7E7D7FF-35E9-A432-A76D-424E9AC07F3E}"/>
                </a:ext>
              </a:extLst>
            </p:cNvPr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293381" y="9106"/>
              <a:ext cx="157645" cy="175742"/>
            </a:xfrm>
            <a:prstGeom prst="rect">
              <a:avLst/>
            </a:prstGeom>
          </p:spPr>
        </p:pic>
        <p:pic>
          <p:nvPicPr>
            <p:cNvPr id="102" name="object 98">
              <a:extLst>
                <a:ext uri="{FF2B5EF4-FFF2-40B4-BE49-F238E27FC236}">
                  <a16:creationId xmlns:a16="http://schemas.microsoft.com/office/drawing/2014/main" id="{2850B71E-7068-A75B-B4BA-A06A90EE23F0}"/>
                </a:ext>
              </a:extLst>
            </p:cNvPr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107074" y="8423174"/>
              <a:ext cx="1483419" cy="1461693"/>
            </a:xfrm>
            <a:prstGeom prst="rect">
              <a:avLst/>
            </a:prstGeom>
          </p:spPr>
        </p:pic>
        <p:pic>
          <p:nvPicPr>
            <p:cNvPr id="103" name="object 99">
              <a:extLst>
                <a:ext uri="{FF2B5EF4-FFF2-40B4-BE49-F238E27FC236}">
                  <a16:creationId xmlns:a16="http://schemas.microsoft.com/office/drawing/2014/main" id="{B8EE8512-94BA-36C2-AD0A-BADADD4494B6}"/>
                </a:ext>
              </a:extLst>
            </p:cNvPr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159994" y="8642481"/>
              <a:ext cx="1409430" cy="1233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94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88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824001" y="9"/>
            <a:ext cx="4464050" cy="4222750"/>
          </a:xfrm>
          <a:custGeom>
            <a:avLst/>
            <a:gdLst/>
            <a:ahLst/>
            <a:cxnLst/>
            <a:rect l="l" t="t" r="r" b="b"/>
            <a:pathLst>
              <a:path w="4464050" h="4222750">
                <a:moveTo>
                  <a:pt x="4463999" y="0"/>
                </a:moveTo>
                <a:lnTo>
                  <a:pt x="0" y="0"/>
                </a:lnTo>
                <a:lnTo>
                  <a:pt x="773988" y="2116785"/>
                </a:lnTo>
                <a:lnTo>
                  <a:pt x="4463999" y="4222711"/>
                </a:lnTo>
                <a:lnTo>
                  <a:pt x="446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85505" y="2174240"/>
            <a:ext cx="3602494" cy="3006661"/>
          </a:xfrm>
          <a:prstGeom prst="rect">
            <a:avLst/>
          </a:prstGeom>
        </p:spPr>
      </p:pic>
      <p:grpSp>
        <p:nvGrpSpPr>
          <p:cNvPr id="6" name="object 4">
            <a:extLst>
              <a:ext uri="{FF2B5EF4-FFF2-40B4-BE49-F238E27FC236}">
                <a16:creationId xmlns:a16="http://schemas.microsoft.com/office/drawing/2014/main" id="{D3D87B1E-4511-8A34-E102-3FB66CBAC57F}"/>
              </a:ext>
            </a:extLst>
          </p:cNvPr>
          <p:cNvGrpSpPr/>
          <p:nvPr userDrawn="1"/>
        </p:nvGrpSpPr>
        <p:grpSpPr>
          <a:xfrm>
            <a:off x="15651001" y="417995"/>
            <a:ext cx="1951989" cy="1923414"/>
            <a:chOff x="15651001" y="417995"/>
            <a:chExt cx="1951989" cy="1923414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369F83D8-A5D8-C7A2-B8F1-40ABE91E51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1001" y="417995"/>
              <a:ext cx="1951491" cy="1922903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76E7DBCC-AE28-CED3-7773-AD7A855308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20628" y="706501"/>
              <a:ext cx="1854148" cy="1623198"/>
            </a:xfrm>
            <a:prstGeom prst="rect">
              <a:avLst/>
            </a:prstGeom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D7333E55-CC11-A7D1-9ED8-D509E5E40BA3}"/>
              </a:ext>
            </a:extLst>
          </p:cNvPr>
          <p:cNvSpPr/>
          <p:nvPr userDrawn="1"/>
        </p:nvSpPr>
        <p:spPr>
          <a:xfrm>
            <a:off x="0" y="1930"/>
            <a:ext cx="9664700" cy="10287000"/>
          </a:xfrm>
          <a:custGeom>
            <a:avLst/>
            <a:gdLst/>
            <a:ahLst/>
            <a:cxnLst/>
            <a:rect l="l" t="t" r="r" b="b"/>
            <a:pathLst>
              <a:path w="9664700" h="10287000">
                <a:moveTo>
                  <a:pt x="1067498" y="980757"/>
                </a:moveTo>
                <a:lnTo>
                  <a:pt x="254266" y="169113"/>
                </a:lnTo>
                <a:lnTo>
                  <a:pt x="220256" y="203288"/>
                </a:lnTo>
                <a:lnTo>
                  <a:pt x="186474" y="237680"/>
                </a:lnTo>
                <a:lnTo>
                  <a:pt x="152908" y="272300"/>
                </a:lnTo>
                <a:lnTo>
                  <a:pt x="119583" y="307149"/>
                </a:lnTo>
                <a:lnTo>
                  <a:pt x="86499" y="342214"/>
                </a:lnTo>
                <a:lnTo>
                  <a:pt x="53632" y="377494"/>
                </a:lnTo>
                <a:lnTo>
                  <a:pt x="0" y="436168"/>
                </a:lnTo>
                <a:lnTo>
                  <a:pt x="0" y="2417394"/>
                </a:lnTo>
                <a:lnTo>
                  <a:pt x="20751" y="2378887"/>
                </a:lnTo>
                <a:lnTo>
                  <a:pt x="44310" y="2336012"/>
                </a:lnTo>
                <a:lnTo>
                  <a:pt x="68211" y="2293340"/>
                </a:lnTo>
                <a:lnTo>
                  <a:pt x="92443" y="2250884"/>
                </a:lnTo>
                <a:lnTo>
                  <a:pt x="117005" y="2208644"/>
                </a:lnTo>
                <a:lnTo>
                  <a:pt x="141897" y="2166620"/>
                </a:lnTo>
                <a:lnTo>
                  <a:pt x="167119" y="2124824"/>
                </a:lnTo>
                <a:lnTo>
                  <a:pt x="192659" y="2083231"/>
                </a:lnTo>
                <a:lnTo>
                  <a:pt x="218541" y="2041867"/>
                </a:lnTo>
                <a:lnTo>
                  <a:pt x="244729" y="2000732"/>
                </a:lnTo>
                <a:lnTo>
                  <a:pt x="271246" y="1959813"/>
                </a:lnTo>
                <a:lnTo>
                  <a:pt x="298081" y="1919122"/>
                </a:lnTo>
                <a:lnTo>
                  <a:pt x="325234" y="1878660"/>
                </a:lnTo>
                <a:lnTo>
                  <a:pt x="352704" y="1838426"/>
                </a:lnTo>
                <a:lnTo>
                  <a:pt x="380479" y="1798434"/>
                </a:lnTo>
                <a:lnTo>
                  <a:pt x="408571" y="1758670"/>
                </a:lnTo>
                <a:lnTo>
                  <a:pt x="436981" y="1719135"/>
                </a:lnTo>
                <a:lnTo>
                  <a:pt x="465683" y="1679841"/>
                </a:lnTo>
                <a:lnTo>
                  <a:pt x="494703" y="1640789"/>
                </a:lnTo>
                <a:lnTo>
                  <a:pt x="524027" y="1601978"/>
                </a:lnTo>
                <a:lnTo>
                  <a:pt x="553656" y="1563408"/>
                </a:lnTo>
                <a:lnTo>
                  <a:pt x="583590" y="1525092"/>
                </a:lnTo>
                <a:lnTo>
                  <a:pt x="613816" y="1487004"/>
                </a:lnTo>
                <a:lnTo>
                  <a:pt x="644347" y="1449184"/>
                </a:lnTo>
                <a:lnTo>
                  <a:pt x="675170" y="1411605"/>
                </a:lnTo>
                <a:lnTo>
                  <a:pt x="706285" y="1374267"/>
                </a:lnTo>
                <a:lnTo>
                  <a:pt x="737692" y="1337195"/>
                </a:lnTo>
                <a:lnTo>
                  <a:pt x="769391" y="1300378"/>
                </a:lnTo>
                <a:lnTo>
                  <a:pt x="801382" y="1263815"/>
                </a:lnTo>
                <a:lnTo>
                  <a:pt x="833666" y="1227505"/>
                </a:lnTo>
                <a:lnTo>
                  <a:pt x="866228" y="1191463"/>
                </a:lnTo>
                <a:lnTo>
                  <a:pt x="899071" y="1155674"/>
                </a:lnTo>
                <a:lnTo>
                  <a:pt x="932192" y="1120152"/>
                </a:lnTo>
                <a:lnTo>
                  <a:pt x="965606" y="1084910"/>
                </a:lnTo>
                <a:lnTo>
                  <a:pt x="999299" y="1049921"/>
                </a:lnTo>
                <a:lnTo>
                  <a:pt x="1033259" y="1015199"/>
                </a:lnTo>
                <a:lnTo>
                  <a:pt x="1067498" y="980757"/>
                </a:lnTo>
                <a:close/>
              </a:path>
              <a:path w="9664700" h="10287000">
                <a:moveTo>
                  <a:pt x="9664548" y="990600"/>
                </a:moveTo>
                <a:lnTo>
                  <a:pt x="9595256" y="914400"/>
                </a:lnTo>
                <a:lnTo>
                  <a:pt x="9560192" y="889000"/>
                </a:lnTo>
                <a:lnTo>
                  <a:pt x="9489288" y="812800"/>
                </a:lnTo>
                <a:lnTo>
                  <a:pt x="9453435" y="787400"/>
                </a:lnTo>
                <a:lnTo>
                  <a:pt x="9417317" y="749300"/>
                </a:lnTo>
                <a:lnTo>
                  <a:pt x="9380944" y="723900"/>
                </a:lnTo>
                <a:lnTo>
                  <a:pt x="9344304" y="685800"/>
                </a:lnTo>
                <a:lnTo>
                  <a:pt x="9307411" y="660400"/>
                </a:lnTo>
                <a:lnTo>
                  <a:pt x="9270263" y="622300"/>
                </a:lnTo>
                <a:lnTo>
                  <a:pt x="9232862" y="596900"/>
                </a:lnTo>
                <a:lnTo>
                  <a:pt x="9195206" y="558800"/>
                </a:lnTo>
                <a:lnTo>
                  <a:pt x="9119146" y="508000"/>
                </a:lnTo>
                <a:lnTo>
                  <a:pt x="9080754" y="469900"/>
                </a:lnTo>
                <a:lnTo>
                  <a:pt x="9003220" y="419100"/>
                </a:lnTo>
                <a:lnTo>
                  <a:pt x="8964092" y="381000"/>
                </a:lnTo>
                <a:lnTo>
                  <a:pt x="8924722" y="355600"/>
                </a:lnTo>
                <a:lnTo>
                  <a:pt x="8805189" y="279400"/>
                </a:lnTo>
                <a:lnTo>
                  <a:pt x="8764880" y="241300"/>
                </a:lnTo>
                <a:lnTo>
                  <a:pt x="8559914" y="114300"/>
                </a:lnTo>
                <a:lnTo>
                  <a:pt x="8366760" y="0"/>
                </a:lnTo>
                <a:lnTo>
                  <a:pt x="2365375" y="0"/>
                </a:lnTo>
                <a:lnTo>
                  <a:pt x="2172220" y="114300"/>
                </a:lnTo>
                <a:lnTo>
                  <a:pt x="1967242" y="241300"/>
                </a:lnTo>
                <a:lnTo>
                  <a:pt x="1926932" y="279400"/>
                </a:lnTo>
                <a:lnTo>
                  <a:pt x="1768043" y="381000"/>
                </a:lnTo>
                <a:lnTo>
                  <a:pt x="1728914" y="419100"/>
                </a:lnTo>
                <a:lnTo>
                  <a:pt x="1651381" y="469900"/>
                </a:lnTo>
                <a:lnTo>
                  <a:pt x="1612976" y="508000"/>
                </a:lnTo>
                <a:lnTo>
                  <a:pt x="1536915" y="558800"/>
                </a:lnTo>
                <a:lnTo>
                  <a:pt x="1499260" y="596900"/>
                </a:lnTo>
                <a:lnTo>
                  <a:pt x="1461858" y="622300"/>
                </a:lnTo>
                <a:lnTo>
                  <a:pt x="1424711" y="660400"/>
                </a:lnTo>
                <a:lnTo>
                  <a:pt x="1387817" y="685800"/>
                </a:lnTo>
                <a:lnTo>
                  <a:pt x="1351191" y="723900"/>
                </a:lnTo>
                <a:lnTo>
                  <a:pt x="1314805" y="749300"/>
                </a:lnTo>
                <a:lnTo>
                  <a:pt x="1278699" y="787400"/>
                </a:lnTo>
                <a:lnTo>
                  <a:pt x="1242834" y="812800"/>
                </a:lnTo>
                <a:lnTo>
                  <a:pt x="1171930" y="889000"/>
                </a:lnTo>
                <a:lnTo>
                  <a:pt x="1136878" y="914400"/>
                </a:lnTo>
                <a:lnTo>
                  <a:pt x="1067574" y="990600"/>
                </a:lnTo>
                <a:lnTo>
                  <a:pt x="1880793" y="1803400"/>
                </a:lnTo>
                <a:lnTo>
                  <a:pt x="1846668" y="1828800"/>
                </a:lnTo>
                <a:lnTo>
                  <a:pt x="1812874" y="1866900"/>
                </a:lnTo>
                <a:lnTo>
                  <a:pt x="1779422" y="1905000"/>
                </a:lnTo>
                <a:lnTo>
                  <a:pt x="1746300" y="1943100"/>
                </a:lnTo>
                <a:lnTo>
                  <a:pt x="1713534" y="1968500"/>
                </a:lnTo>
                <a:lnTo>
                  <a:pt x="1681124" y="2006600"/>
                </a:lnTo>
                <a:lnTo>
                  <a:pt x="1649056" y="2044700"/>
                </a:lnTo>
                <a:lnTo>
                  <a:pt x="1617345" y="2082800"/>
                </a:lnTo>
                <a:lnTo>
                  <a:pt x="1585988" y="2120900"/>
                </a:lnTo>
                <a:lnTo>
                  <a:pt x="1554988" y="2159000"/>
                </a:lnTo>
                <a:lnTo>
                  <a:pt x="1524355" y="2197100"/>
                </a:lnTo>
                <a:lnTo>
                  <a:pt x="1494091" y="2235200"/>
                </a:lnTo>
                <a:lnTo>
                  <a:pt x="1464183" y="2273300"/>
                </a:lnTo>
                <a:lnTo>
                  <a:pt x="1434655" y="2311400"/>
                </a:lnTo>
                <a:lnTo>
                  <a:pt x="1405496" y="2349500"/>
                </a:lnTo>
                <a:lnTo>
                  <a:pt x="1376718" y="2387600"/>
                </a:lnTo>
                <a:lnTo>
                  <a:pt x="1348308" y="2425700"/>
                </a:lnTo>
                <a:lnTo>
                  <a:pt x="1320292" y="2463800"/>
                </a:lnTo>
                <a:lnTo>
                  <a:pt x="1292644" y="2501900"/>
                </a:lnTo>
                <a:lnTo>
                  <a:pt x="1265389" y="2565400"/>
                </a:lnTo>
                <a:lnTo>
                  <a:pt x="1238529" y="2603500"/>
                </a:lnTo>
                <a:lnTo>
                  <a:pt x="1212062" y="2641600"/>
                </a:lnTo>
                <a:lnTo>
                  <a:pt x="1185976" y="2679700"/>
                </a:lnTo>
                <a:lnTo>
                  <a:pt x="1160297" y="2717800"/>
                </a:lnTo>
                <a:lnTo>
                  <a:pt x="1135024" y="2768600"/>
                </a:lnTo>
                <a:lnTo>
                  <a:pt x="1110145" y="2806700"/>
                </a:lnTo>
                <a:lnTo>
                  <a:pt x="1085659" y="2844800"/>
                </a:lnTo>
                <a:lnTo>
                  <a:pt x="1061593" y="2895600"/>
                </a:lnTo>
                <a:lnTo>
                  <a:pt x="1037945" y="2933700"/>
                </a:lnTo>
                <a:lnTo>
                  <a:pt x="1014704" y="2971800"/>
                </a:lnTo>
                <a:lnTo>
                  <a:pt x="991870" y="3022600"/>
                </a:lnTo>
                <a:lnTo>
                  <a:pt x="969467" y="3060700"/>
                </a:lnTo>
                <a:lnTo>
                  <a:pt x="947470" y="3111500"/>
                </a:lnTo>
                <a:lnTo>
                  <a:pt x="925918" y="3149600"/>
                </a:lnTo>
                <a:lnTo>
                  <a:pt x="904773" y="3200400"/>
                </a:lnTo>
                <a:lnTo>
                  <a:pt x="884072" y="3238500"/>
                </a:lnTo>
                <a:lnTo>
                  <a:pt x="863790" y="3289300"/>
                </a:lnTo>
                <a:lnTo>
                  <a:pt x="843953" y="3327400"/>
                </a:lnTo>
                <a:lnTo>
                  <a:pt x="824547" y="3378200"/>
                </a:lnTo>
                <a:lnTo>
                  <a:pt x="805573" y="3416300"/>
                </a:lnTo>
                <a:lnTo>
                  <a:pt x="787057" y="3467100"/>
                </a:lnTo>
                <a:lnTo>
                  <a:pt x="768972" y="3517900"/>
                </a:lnTo>
                <a:lnTo>
                  <a:pt x="751344" y="3556000"/>
                </a:lnTo>
                <a:lnTo>
                  <a:pt x="734161" y="3606800"/>
                </a:lnTo>
                <a:lnTo>
                  <a:pt x="717435" y="3644900"/>
                </a:lnTo>
                <a:lnTo>
                  <a:pt x="701167" y="3695700"/>
                </a:lnTo>
                <a:lnTo>
                  <a:pt x="685355" y="3746500"/>
                </a:lnTo>
                <a:lnTo>
                  <a:pt x="670001" y="3797300"/>
                </a:lnTo>
                <a:lnTo>
                  <a:pt x="655116" y="3835400"/>
                </a:lnTo>
                <a:lnTo>
                  <a:pt x="640702" y="3886200"/>
                </a:lnTo>
                <a:lnTo>
                  <a:pt x="626745" y="3924300"/>
                </a:lnTo>
                <a:lnTo>
                  <a:pt x="613270" y="3975100"/>
                </a:lnTo>
                <a:lnTo>
                  <a:pt x="600265" y="4013200"/>
                </a:lnTo>
                <a:lnTo>
                  <a:pt x="587730" y="4064000"/>
                </a:lnTo>
                <a:lnTo>
                  <a:pt x="575678" y="4114800"/>
                </a:lnTo>
                <a:lnTo>
                  <a:pt x="564121" y="4165600"/>
                </a:lnTo>
                <a:lnTo>
                  <a:pt x="553034" y="4216400"/>
                </a:lnTo>
                <a:lnTo>
                  <a:pt x="542442" y="4267200"/>
                </a:lnTo>
                <a:lnTo>
                  <a:pt x="532345" y="4305300"/>
                </a:lnTo>
                <a:lnTo>
                  <a:pt x="522732" y="4356100"/>
                </a:lnTo>
                <a:lnTo>
                  <a:pt x="513626" y="4406900"/>
                </a:lnTo>
                <a:lnTo>
                  <a:pt x="505002" y="4457700"/>
                </a:lnTo>
                <a:lnTo>
                  <a:pt x="496887" y="4508500"/>
                </a:lnTo>
                <a:lnTo>
                  <a:pt x="489280" y="4559300"/>
                </a:lnTo>
                <a:lnTo>
                  <a:pt x="482180" y="4610100"/>
                </a:lnTo>
                <a:lnTo>
                  <a:pt x="475589" y="4660900"/>
                </a:lnTo>
                <a:lnTo>
                  <a:pt x="469506" y="4711700"/>
                </a:lnTo>
                <a:lnTo>
                  <a:pt x="463943" y="4762500"/>
                </a:lnTo>
                <a:lnTo>
                  <a:pt x="458889" y="4813300"/>
                </a:lnTo>
                <a:lnTo>
                  <a:pt x="454355" y="4864100"/>
                </a:lnTo>
                <a:lnTo>
                  <a:pt x="450354" y="4914900"/>
                </a:lnTo>
                <a:lnTo>
                  <a:pt x="446874" y="4965700"/>
                </a:lnTo>
                <a:lnTo>
                  <a:pt x="443915" y="5016500"/>
                </a:lnTo>
                <a:lnTo>
                  <a:pt x="441490" y="5067300"/>
                </a:lnTo>
                <a:lnTo>
                  <a:pt x="439597" y="5118100"/>
                </a:lnTo>
                <a:lnTo>
                  <a:pt x="438251" y="5168900"/>
                </a:lnTo>
                <a:lnTo>
                  <a:pt x="437438" y="5219700"/>
                </a:lnTo>
                <a:lnTo>
                  <a:pt x="437184" y="5276697"/>
                </a:lnTo>
                <a:lnTo>
                  <a:pt x="437159" y="5271097"/>
                </a:lnTo>
                <a:lnTo>
                  <a:pt x="0" y="5271097"/>
                </a:lnTo>
                <a:lnTo>
                  <a:pt x="0" y="8124368"/>
                </a:lnTo>
                <a:lnTo>
                  <a:pt x="20789" y="8162950"/>
                </a:lnTo>
                <a:lnTo>
                  <a:pt x="44361" y="8205825"/>
                </a:lnTo>
                <a:lnTo>
                  <a:pt x="68262" y="8248497"/>
                </a:lnTo>
                <a:lnTo>
                  <a:pt x="92494" y="8290954"/>
                </a:lnTo>
                <a:lnTo>
                  <a:pt x="117055" y="8333194"/>
                </a:lnTo>
                <a:lnTo>
                  <a:pt x="141947" y="8375205"/>
                </a:lnTo>
                <a:lnTo>
                  <a:pt x="167170" y="8417014"/>
                </a:lnTo>
                <a:lnTo>
                  <a:pt x="192709" y="8458606"/>
                </a:lnTo>
                <a:lnTo>
                  <a:pt x="218579" y="8499970"/>
                </a:lnTo>
                <a:lnTo>
                  <a:pt x="244779" y="8541106"/>
                </a:lnTo>
                <a:lnTo>
                  <a:pt x="271297" y="8582025"/>
                </a:lnTo>
                <a:lnTo>
                  <a:pt x="298119" y="8622716"/>
                </a:lnTo>
                <a:lnTo>
                  <a:pt x="325272" y="8663165"/>
                </a:lnTo>
                <a:lnTo>
                  <a:pt x="352742" y="8703399"/>
                </a:lnTo>
                <a:lnTo>
                  <a:pt x="380530" y="8743391"/>
                </a:lnTo>
                <a:lnTo>
                  <a:pt x="408622" y="8783155"/>
                </a:lnTo>
                <a:lnTo>
                  <a:pt x="437019" y="8822690"/>
                </a:lnTo>
                <a:lnTo>
                  <a:pt x="465734" y="8861984"/>
                </a:lnTo>
                <a:lnTo>
                  <a:pt x="494753" y="8901036"/>
                </a:lnTo>
                <a:lnTo>
                  <a:pt x="524078" y="8939847"/>
                </a:lnTo>
                <a:lnTo>
                  <a:pt x="553707" y="8978405"/>
                </a:lnTo>
                <a:lnTo>
                  <a:pt x="583628" y="9016733"/>
                </a:lnTo>
                <a:lnTo>
                  <a:pt x="613867" y="9054808"/>
                </a:lnTo>
                <a:lnTo>
                  <a:pt x="644385" y="9092641"/>
                </a:lnTo>
                <a:lnTo>
                  <a:pt x="675208" y="9130220"/>
                </a:lnTo>
                <a:lnTo>
                  <a:pt x="706335" y="9167546"/>
                </a:lnTo>
                <a:lnTo>
                  <a:pt x="737743" y="9204630"/>
                </a:lnTo>
                <a:lnTo>
                  <a:pt x="769442" y="9241447"/>
                </a:lnTo>
                <a:lnTo>
                  <a:pt x="801433" y="9278010"/>
                </a:lnTo>
                <a:lnTo>
                  <a:pt x="833704" y="9314307"/>
                </a:lnTo>
                <a:lnTo>
                  <a:pt x="866267" y="9350362"/>
                </a:lnTo>
                <a:lnTo>
                  <a:pt x="899121" y="9386138"/>
                </a:lnTo>
                <a:lnTo>
                  <a:pt x="932243" y="9421660"/>
                </a:lnTo>
                <a:lnTo>
                  <a:pt x="965657" y="9456915"/>
                </a:lnTo>
                <a:lnTo>
                  <a:pt x="999337" y="9491891"/>
                </a:lnTo>
                <a:lnTo>
                  <a:pt x="1033310" y="9526613"/>
                </a:lnTo>
                <a:lnTo>
                  <a:pt x="1067549" y="9561055"/>
                </a:lnTo>
                <a:lnTo>
                  <a:pt x="1880768" y="8749411"/>
                </a:lnTo>
                <a:lnTo>
                  <a:pt x="1846630" y="8715007"/>
                </a:lnTo>
                <a:lnTo>
                  <a:pt x="1812836" y="8680272"/>
                </a:lnTo>
                <a:lnTo>
                  <a:pt x="1779371" y="8645207"/>
                </a:lnTo>
                <a:lnTo>
                  <a:pt x="1746262" y="8609813"/>
                </a:lnTo>
                <a:lnTo>
                  <a:pt x="1713496" y="8574087"/>
                </a:lnTo>
                <a:lnTo>
                  <a:pt x="1681073" y="8538058"/>
                </a:lnTo>
                <a:lnTo>
                  <a:pt x="1649006" y="8501697"/>
                </a:lnTo>
                <a:lnTo>
                  <a:pt x="1617294" y="8465020"/>
                </a:lnTo>
                <a:lnTo>
                  <a:pt x="1585937" y="8428037"/>
                </a:lnTo>
                <a:lnTo>
                  <a:pt x="1554949" y="8390737"/>
                </a:lnTo>
                <a:lnTo>
                  <a:pt x="1524317" y="8353120"/>
                </a:lnTo>
                <a:lnTo>
                  <a:pt x="1494040" y="8315211"/>
                </a:lnTo>
                <a:lnTo>
                  <a:pt x="1464144" y="8276996"/>
                </a:lnTo>
                <a:lnTo>
                  <a:pt x="1434617" y="8238477"/>
                </a:lnTo>
                <a:lnTo>
                  <a:pt x="1405458" y="8199666"/>
                </a:lnTo>
                <a:lnTo>
                  <a:pt x="1376667" y="8160563"/>
                </a:lnTo>
                <a:lnTo>
                  <a:pt x="1348270" y="8121155"/>
                </a:lnTo>
                <a:lnTo>
                  <a:pt x="1320241" y="8081467"/>
                </a:lnTo>
                <a:lnTo>
                  <a:pt x="1292606" y="8041487"/>
                </a:lnTo>
                <a:lnTo>
                  <a:pt x="1265351" y="8001228"/>
                </a:lnTo>
                <a:lnTo>
                  <a:pt x="1238491" y="7960690"/>
                </a:lnTo>
                <a:lnTo>
                  <a:pt x="1212024" y="7919872"/>
                </a:lnTo>
                <a:lnTo>
                  <a:pt x="1185938" y="7878775"/>
                </a:lnTo>
                <a:lnTo>
                  <a:pt x="1160259" y="7837398"/>
                </a:lnTo>
                <a:lnTo>
                  <a:pt x="1134973" y="7795755"/>
                </a:lnTo>
                <a:lnTo>
                  <a:pt x="1110094" y="7753845"/>
                </a:lnTo>
                <a:lnTo>
                  <a:pt x="1085621" y="7711668"/>
                </a:lnTo>
                <a:lnTo>
                  <a:pt x="1061554" y="7669238"/>
                </a:lnTo>
                <a:lnTo>
                  <a:pt x="1037907" y="7626528"/>
                </a:lnTo>
                <a:lnTo>
                  <a:pt x="1014666" y="7583576"/>
                </a:lnTo>
                <a:lnTo>
                  <a:pt x="991831" y="7540371"/>
                </a:lnTo>
                <a:lnTo>
                  <a:pt x="969429" y="7496899"/>
                </a:lnTo>
                <a:lnTo>
                  <a:pt x="947445" y="7453185"/>
                </a:lnTo>
                <a:lnTo>
                  <a:pt x="925880" y="7409231"/>
                </a:lnTo>
                <a:lnTo>
                  <a:pt x="904735" y="7365022"/>
                </a:lnTo>
                <a:lnTo>
                  <a:pt x="884034" y="7320585"/>
                </a:lnTo>
                <a:lnTo>
                  <a:pt x="863752" y="7275893"/>
                </a:lnTo>
                <a:lnTo>
                  <a:pt x="843915" y="7230973"/>
                </a:lnTo>
                <a:lnTo>
                  <a:pt x="824509" y="7185825"/>
                </a:lnTo>
                <a:lnTo>
                  <a:pt x="805548" y="7140435"/>
                </a:lnTo>
                <a:lnTo>
                  <a:pt x="787019" y="7094829"/>
                </a:lnTo>
                <a:lnTo>
                  <a:pt x="768946" y="7048982"/>
                </a:lnTo>
                <a:lnTo>
                  <a:pt x="751319" y="7002920"/>
                </a:lnTo>
                <a:lnTo>
                  <a:pt x="734136" y="6956641"/>
                </a:lnTo>
                <a:lnTo>
                  <a:pt x="717410" y="6910146"/>
                </a:lnTo>
                <a:lnTo>
                  <a:pt x="701141" y="6863423"/>
                </a:lnTo>
                <a:lnTo>
                  <a:pt x="685330" y="6816496"/>
                </a:lnTo>
                <a:lnTo>
                  <a:pt x="669975" y="6769367"/>
                </a:lnTo>
                <a:lnTo>
                  <a:pt x="655091" y="6722021"/>
                </a:lnTo>
                <a:lnTo>
                  <a:pt x="640664" y="6674472"/>
                </a:lnTo>
                <a:lnTo>
                  <a:pt x="626719" y="6626733"/>
                </a:lnTo>
                <a:lnTo>
                  <a:pt x="613244" y="6578778"/>
                </a:lnTo>
                <a:lnTo>
                  <a:pt x="600240" y="6530645"/>
                </a:lnTo>
                <a:lnTo>
                  <a:pt x="587705" y="6482296"/>
                </a:lnTo>
                <a:lnTo>
                  <a:pt x="575665" y="6433769"/>
                </a:lnTo>
                <a:lnTo>
                  <a:pt x="564095" y="6385065"/>
                </a:lnTo>
                <a:lnTo>
                  <a:pt x="553008" y="6336157"/>
                </a:lnTo>
                <a:lnTo>
                  <a:pt x="542417" y="6287071"/>
                </a:lnTo>
                <a:lnTo>
                  <a:pt x="532320" y="6237808"/>
                </a:lnTo>
                <a:lnTo>
                  <a:pt x="522719" y="6188367"/>
                </a:lnTo>
                <a:lnTo>
                  <a:pt x="513600" y="6138748"/>
                </a:lnTo>
                <a:lnTo>
                  <a:pt x="504990" y="6088964"/>
                </a:lnTo>
                <a:lnTo>
                  <a:pt x="496874" y="6039002"/>
                </a:lnTo>
                <a:lnTo>
                  <a:pt x="489267" y="5988875"/>
                </a:lnTo>
                <a:lnTo>
                  <a:pt x="482168" y="5938583"/>
                </a:lnTo>
                <a:lnTo>
                  <a:pt x="475576" y="5888139"/>
                </a:lnTo>
                <a:lnTo>
                  <a:pt x="469493" y="5837529"/>
                </a:lnTo>
                <a:lnTo>
                  <a:pt x="463931" y="5786767"/>
                </a:lnTo>
                <a:lnTo>
                  <a:pt x="458876" y="5735840"/>
                </a:lnTo>
                <a:lnTo>
                  <a:pt x="454342" y="5684774"/>
                </a:lnTo>
                <a:lnTo>
                  <a:pt x="450342" y="5633555"/>
                </a:lnTo>
                <a:lnTo>
                  <a:pt x="446862" y="5582183"/>
                </a:lnTo>
                <a:lnTo>
                  <a:pt x="443903" y="5530685"/>
                </a:lnTo>
                <a:lnTo>
                  <a:pt x="441490" y="5479034"/>
                </a:lnTo>
                <a:lnTo>
                  <a:pt x="439597" y="5427256"/>
                </a:lnTo>
                <a:lnTo>
                  <a:pt x="438238" y="5375326"/>
                </a:lnTo>
                <a:lnTo>
                  <a:pt x="437426" y="5323281"/>
                </a:lnTo>
                <a:lnTo>
                  <a:pt x="437210" y="5283200"/>
                </a:lnTo>
                <a:lnTo>
                  <a:pt x="1587246" y="5283200"/>
                </a:lnTo>
                <a:lnTo>
                  <a:pt x="1587601" y="5334000"/>
                </a:lnTo>
                <a:lnTo>
                  <a:pt x="1588655" y="5384800"/>
                </a:lnTo>
                <a:lnTo>
                  <a:pt x="1590408" y="5435600"/>
                </a:lnTo>
                <a:lnTo>
                  <a:pt x="1592846" y="5486400"/>
                </a:lnTo>
                <a:lnTo>
                  <a:pt x="1595970" y="5537200"/>
                </a:lnTo>
                <a:lnTo>
                  <a:pt x="1599780" y="5588000"/>
                </a:lnTo>
                <a:lnTo>
                  <a:pt x="1604276" y="5638800"/>
                </a:lnTo>
                <a:lnTo>
                  <a:pt x="1609432" y="5689600"/>
                </a:lnTo>
                <a:lnTo>
                  <a:pt x="1615262" y="5740400"/>
                </a:lnTo>
                <a:lnTo>
                  <a:pt x="1621764" y="5791200"/>
                </a:lnTo>
                <a:lnTo>
                  <a:pt x="1628914" y="5842000"/>
                </a:lnTo>
                <a:lnTo>
                  <a:pt x="1636725" y="5892800"/>
                </a:lnTo>
                <a:lnTo>
                  <a:pt x="1645183" y="5943600"/>
                </a:lnTo>
                <a:lnTo>
                  <a:pt x="1654289" y="5994400"/>
                </a:lnTo>
                <a:lnTo>
                  <a:pt x="1664042" y="6032500"/>
                </a:lnTo>
                <a:lnTo>
                  <a:pt x="1674431" y="6083300"/>
                </a:lnTo>
                <a:lnTo>
                  <a:pt x="1685442" y="6134100"/>
                </a:lnTo>
                <a:lnTo>
                  <a:pt x="1697088" y="6184900"/>
                </a:lnTo>
                <a:lnTo>
                  <a:pt x="1709369" y="6235700"/>
                </a:lnTo>
                <a:lnTo>
                  <a:pt x="1722259" y="6273800"/>
                </a:lnTo>
                <a:lnTo>
                  <a:pt x="1735759" y="6324600"/>
                </a:lnTo>
                <a:lnTo>
                  <a:pt x="1749882" y="6375400"/>
                </a:lnTo>
                <a:lnTo>
                  <a:pt x="1764601" y="6426200"/>
                </a:lnTo>
                <a:lnTo>
                  <a:pt x="1779917" y="6464300"/>
                </a:lnTo>
                <a:lnTo>
                  <a:pt x="1795843" y="6515100"/>
                </a:lnTo>
                <a:lnTo>
                  <a:pt x="1812353" y="6565900"/>
                </a:lnTo>
                <a:lnTo>
                  <a:pt x="1829447" y="6604000"/>
                </a:lnTo>
                <a:lnTo>
                  <a:pt x="1847138" y="6654800"/>
                </a:lnTo>
                <a:lnTo>
                  <a:pt x="1865401" y="6705600"/>
                </a:lnTo>
                <a:lnTo>
                  <a:pt x="1884235" y="6743700"/>
                </a:lnTo>
                <a:lnTo>
                  <a:pt x="1903641" y="6794500"/>
                </a:lnTo>
                <a:lnTo>
                  <a:pt x="1923618" y="6832600"/>
                </a:lnTo>
                <a:lnTo>
                  <a:pt x="1944141" y="6883400"/>
                </a:lnTo>
                <a:lnTo>
                  <a:pt x="1965236" y="6921500"/>
                </a:lnTo>
                <a:lnTo>
                  <a:pt x="1986876" y="6972300"/>
                </a:lnTo>
                <a:lnTo>
                  <a:pt x="2009063" y="7010400"/>
                </a:lnTo>
                <a:lnTo>
                  <a:pt x="2031796" y="7048500"/>
                </a:lnTo>
                <a:lnTo>
                  <a:pt x="2055063" y="7099300"/>
                </a:lnTo>
                <a:lnTo>
                  <a:pt x="2078863" y="7137400"/>
                </a:lnTo>
                <a:lnTo>
                  <a:pt x="2103196" y="7175500"/>
                </a:lnTo>
                <a:lnTo>
                  <a:pt x="2128050" y="7226300"/>
                </a:lnTo>
                <a:lnTo>
                  <a:pt x="2153424" y="7264400"/>
                </a:lnTo>
                <a:lnTo>
                  <a:pt x="2179320" y="7302500"/>
                </a:lnTo>
                <a:lnTo>
                  <a:pt x="2205723" y="7340600"/>
                </a:lnTo>
                <a:lnTo>
                  <a:pt x="2232634" y="7391400"/>
                </a:lnTo>
                <a:lnTo>
                  <a:pt x="2260041" y="7429500"/>
                </a:lnTo>
                <a:lnTo>
                  <a:pt x="2287955" y="7467600"/>
                </a:lnTo>
                <a:lnTo>
                  <a:pt x="2316365" y="7505700"/>
                </a:lnTo>
                <a:lnTo>
                  <a:pt x="2345258" y="7543800"/>
                </a:lnTo>
                <a:lnTo>
                  <a:pt x="2374633" y="7581900"/>
                </a:lnTo>
                <a:lnTo>
                  <a:pt x="2404491" y="7620000"/>
                </a:lnTo>
                <a:lnTo>
                  <a:pt x="2434818" y="7658100"/>
                </a:lnTo>
                <a:lnTo>
                  <a:pt x="2465616" y="7696200"/>
                </a:lnTo>
                <a:lnTo>
                  <a:pt x="2496883" y="7734300"/>
                </a:lnTo>
                <a:lnTo>
                  <a:pt x="2528620" y="7772400"/>
                </a:lnTo>
                <a:lnTo>
                  <a:pt x="2560802" y="7810500"/>
                </a:lnTo>
                <a:lnTo>
                  <a:pt x="2593441" y="7835900"/>
                </a:lnTo>
                <a:lnTo>
                  <a:pt x="2626537" y="7874000"/>
                </a:lnTo>
                <a:lnTo>
                  <a:pt x="2660065" y="7912100"/>
                </a:lnTo>
                <a:lnTo>
                  <a:pt x="2694038" y="7950200"/>
                </a:lnTo>
                <a:lnTo>
                  <a:pt x="2728442" y="7975600"/>
                </a:lnTo>
                <a:lnTo>
                  <a:pt x="2763291" y="8013700"/>
                </a:lnTo>
                <a:lnTo>
                  <a:pt x="2798546" y="8039100"/>
                </a:lnTo>
                <a:lnTo>
                  <a:pt x="2834233" y="8077200"/>
                </a:lnTo>
                <a:lnTo>
                  <a:pt x="2870339" y="8115300"/>
                </a:lnTo>
                <a:lnTo>
                  <a:pt x="2943771" y="8166100"/>
                </a:lnTo>
                <a:lnTo>
                  <a:pt x="2981096" y="8204200"/>
                </a:lnTo>
                <a:lnTo>
                  <a:pt x="3018815" y="8229600"/>
                </a:lnTo>
                <a:lnTo>
                  <a:pt x="3056940" y="8267700"/>
                </a:lnTo>
                <a:lnTo>
                  <a:pt x="3173615" y="8343900"/>
                </a:lnTo>
                <a:lnTo>
                  <a:pt x="3213265" y="8382000"/>
                </a:lnTo>
                <a:lnTo>
                  <a:pt x="3293681" y="8432800"/>
                </a:lnTo>
                <a:lnTo>
                  <a:pt x="3416998" y="8509000"/>
                </a:lnTo>
                <a:lnTo>
                  <a:pt x="3586302" y="8610600"/>
                </a:lnTo>
                <a:lnTo>
                  <a:pt x="3629469" y="8623300"/>
                </a:lnTo>
                <a:lnTo>
                  <a:pt x="3716782" y="8674100"/>
                </a:lnTo>
                <a:lnTo>
                  <a:pt x="3760914" y="8686800"/>
                </a:lnTo>
                <a:lnTo>
                  <a:pt x="3850106" y="8737600"/>
                </a:lnTo>
                <a:lnTo>
                  <a:pt x="3895166" y="8750300"/>
                </a:lnTo>
                <a:lnTo>
                  <a:pt x="3940530" y="8775700"/>
                </a:lnTo>
                <a:lnTo>
                  <a:pt x="4032123" y="8801100"/>
                </a:lnTo>
                <a:lnTo>
                  <a:pt x="4078351" y="8826500"/>
                </a:lnTo>
                <a:lnTo>
                  <a:pt x="4171658" y="8851900"/>
                </a:lnTo>
                <a:lnTo>
                  <a:pt x="4218724" y="8877300"/>
                </a:lnTo>
                <a:lnTo>
                  <a:pt x="4555414" y="8966200"/>
                </a:lnTo>
                <a:lnTo>
                  <a:pt x="4604486" y="8966200"/>
                </a:lnTo>
                <a:lnTo>
                  <a:pt x="4753114" y="9004300"/>
                </a:lnTo>
                <a:lnTo>
                  <a:pt x="4803089" y="9004300"/>
                </a:lnTo>
                <a:lnTo>
                  <a:pt x="4853292" y="9017000"/>
                </a:lnTo>
                <a:lnTo>
                  <a:pt x="4903698" y="9017000"/>
                </a:lnTo>
                <a:lnTo>
                  <a:pt x="4954308" y="9029700"/>
                </a:lnTo>
                <a:lnTo>
                  <a:pt x="5005121" y="9029700"/>
                </a:lnTo>
                <a:lnTo>
                  <a:pt x="5056136" y="9042400"/>
                </a:lnTo>
                <a:lnTo>
                  <a:pt x="5366055" y="9042400"/>
                </a:lnTo>
                <a:lnTo>
                  <a:pt x="5366067" y="7899400"/>
                </a:lnTo>
                <a:lnTo>
                  <a:pt x="5211610" y="7899400"/>
                </a:lnTo>
                <a:lnTo>
                  <a:pt x="5160632" y="7886700"/>
                </a:lnTo>
                <a:lnTo>
                  <a:pt x="5059502" y="7886700"/>
                </a:lnTo>
                <a:lnTo>
                  <a:pt x="5009362" y="7874000"/>
                </a:lnTo>
                <a:lnTo>
                  <a:pt x="4959515" y="7874000"/>
                </a:lnTo>
                <a:lnTo>
                  <a:pt x="4860760" y="7848600"/>
                </a:lnTo>
                <a:lnTo>
                  <a:pt x="4811877" y="7848600"/>
                </a:lnTo>
                <a:lnTo>
                  <a:pt x="4572609" y="7785100"/>
                </a:lnTo>
                <a:lnTo>
                  <a:pt x="4525848" y="7759700"/>
                </a:lnTo>
                <a:lnTo>
                  <a:pt x="4433532" y="7734300"/>
                </a:lnTo>
                <a:lnTo>
                  <a:pt x="4387977" y="7708900"/>
                </a:lnTo>
                <a:lnTo>
                  <a:pt x="4342828" y="7696200"/>
                </a:lnTo>
                <a:lnTo>
                  <a:pt x="4298124" y="7670800"/>
                </a:lnTo>
                <a:lnTo>
                  <a:pt x="4253839" y="7658100"/>
                </a:lnTo>
                <a:lnTo>
                  <a:pt x="4166616" y="7607300"/>
                </a:lnTo>
                <a:lnTo>
                  <a:pt x="4123702" y="7594600"/>
                </a:lnTo>
                <a:lnTo>
                  <a:pt x="4039285" y="7543800"/>
                </a:lnTo>
                <a:lnTo>
                  <a:pt x="3956824" y="7493000"/>
                </a:lnTo>
                <a:lnTo>
                  <a:pt x="3876395" y="7442200"/>
                </a:lnTo>
                <a:lnTo>
                  <a:pt x="3836962" y="7416800"/>
                </a:lnTo>
                <a:lnTo>
                  <a:pt x="3798062" y="7378700"/>
                </a:lnTo>
                <a:lnTo>
                  <a:pt x="3721912" y="7327900"/>
                </a:lnTo>
                <a:lnTo>
                  <a:pt x="3684676" y="7289800"/>
                </a:lnTo>
                <a:lnTo>
                  <a:pt x="3648011" y="7264400"/>
                </a:lnTo>
                <a:lnTo>
                  <a:pt x="3611930" y="7226300"/>
                </a:lnTo>
                <a:lnTo>
                  <a:pt x="3576434" y="7200900"/>
                </a:lnTo>
                <a:lnTo>
                  <a:pt x="3541547" y="7162800"/>
                </a:lnTo>
                <a:lnTo>
                  <a:pt x="3507257" y="7137400"/>
                </a:lnTo>
                <a:lnTo>
                  <a:pt x="3473589" y="7099300"/>
                </a:lnTo>
                <a:lnTo>
                  <a:pt x="3440544" y="7061200"/>
                </a:lnTo>
                <a:lnTo>
                  <a:pt x="3408146" y="7023100"/>
                </a:lnTo>
                <a:lnTo>
                  <a:pt x="3376384" y="6997700"/>
                </a:lnTo>
                <a:lnTo>
                  <a:pt x="3345269" y="6959600"/>
                </a:lnTo>
                <a:lnTo>
                  <a:pt x="3314827" y="6921500"/>
                </a:lnTo>
                <a:lnTo>
                  <a:pt x="3285058" y="6883400"/>
                </a:lnTo>
                <a:lnTo>
                  <a:pt x="3255962" y="6845300"/>
                </a:lnTo>
                <a:lnTo>
                  <a:pt x="3227565" y="6807200"/>
                </a:lnTo>
                <a:lnTo>
                  <a:pt x="3199866" y="6769100"/>
                </a:lnTo>
                <a:lnTo>
                  <a:pt x="3172866" y="6718300"/>
                </a:lnTo>
                <a:lnTo>
                  <a:pt x="3146590" y="6680200"/>
                </a:lnTo>
                <a:lnTo>
                  <a:pt x="3121050" y="6642100"/>
                </a:lnTo>
                <a:lnTo>
                  <a:pt x="3096234" y="6604000"/>
                </a:lnTo>
                <a:lnTo>
                  <a:pt x="3072168" y="6565900"/>
                </a:lnTo>
                <a:lnTo>
                  <a:pt x="3048851" y="6515100"/>
                </a:lnTo>
                <a:lnTo>
                  <a:pt x="3026308" y="6477000"/>
                </a:lnTo>
                <a:lnTo>
                  <a:pt x="3004528" y="6426200"/>
                </a:lnTo>
                <a:lnTo>
                  <a:pt x="2983534" y="6388100"/>
                </a:lnTo>
                <a:lnTo>
                  <a:pt x="2963329" y="6337300"/>
                </a:lnTo>
                <a:lnTo>
                  <a:pt x="2943923" y="6299200"/>
                </a:lnTo>
                <a:lnTo>
                  <a:pt x="2925318" y="6248400"/>
                </a:lnTo>
                <a:lnTo>
                  <a:pt x="2907538" y="6210300"/>
                </a:lnTo>
                <a:lnTo>
                  <a:pt x="2890596" y="6159500"/>
                </a:lnTo>
                <a:lnTo>
                  <a:pt x="2874480" y="6121400"/>
                </a:lnTo>
                <a:lnTo>
                  <a:pt x="2859201" y="6070600"/>
                </a:lnTo>
                <a:lnTo>
                  <a:pt x="2844787" y="6019800"/>
                </a:lnTo>
                <a:lnTo>
                  <a:pt x="2831236" y="5969000"/>
                </a:lnTo>
                <a:lnTo>
                  <a:pt x="2818561" y="5930900"/>
                </a:lnTo>
                <a:lnTo>
                  <a:pt x="2806763" y="5880100"/>
                </a:lnTo>
                <a:lnTo>
                  <a:pt x="2795854" y="5829300"/>
                </a:lnTo>
                <a:lnTo>
                  <a:pt x="2785846" y="5778500"/>
                </a:lnTo>
                <a:lnTo>
                  <a:pt x="2776753" y="5727700"/>
                </a:lnTo>
                <a:lnTo>
                  <a:pt x="2768574" y="5676900"/>
                </a:lnTo>
                <a:lnTo>
                  <a:pt x="2761323" y="5638800"/>
                </a:lnTo>
                <a:lnTo>
                  <a:pt x="2755011" y="5588000"/>
                </a:lnTo>
                <a:lnTo>
                  <a:pt x="2749639" y="5537200"/>
                </a:lnTo>
                <a:lnTo>
                  <a:pt x="2745232" y="5486400"/>
                </a:lnTo>
                <a:lnTo>
                  <a:pt x="2741777" y="5435600"/>
                </a:lnTo>
                <a:lnTo>
                  <a:pt x="2739301" y="5384800"/>
                </a:lnTo>
                <a:lnTo>
                  <a:pt x="2737815" y="5334000"/>
                </a:lnTo>
                <a:lnTo>
                  <a:pt x="2737307" y="5283200"/>
                </a:lnTo>
                <a:lnTo>
                  <a:pt x="2737802" y="5219700"/>
                </a:lnTo>
                <a:lnTo>
                  <a:pt x="2739301" y="5168900"/>
                </a:lnTo>
                <a:lnTo>
                  <a:pt x="2741765" y="5118100"/>
                </a:lnTo>
                <a:lnTo>
                  <a:pt x="2745219" y="5067300"/>
                </a:lnTo>
                <a:lnTo>
                  <a:pt x="2749626" y="5016500"/>
                </a:lnTo>
                <a:lnTo>
                  <a:pt x="2754998" y="4965700"/>
                </a:lnTo>
                <a:lnTo>
                  <a:pt x="2761310" y="4927600"/>
                </a:lnTo>
                <a:lnTo>
                  <a:pt x="2768562" y="4876800"/>
                </a:lnTo>
                <a:lnTo>
                  <a:pt x="2776728" y="4826000"/>
                </a:lnTo>
                <a:lnTo>
                  <a:pt x="2785834" y="4775200"/>
                </a:lnTo>
                <a:lnTo>
                  <a:pt x="2795828" y="4724400"/>
                </a:lnTo>
                <a:lnTo>
                  <a:pt x="2806738" y="4673600"/>
                </a:lnTo>
                <a:lnTo>
                  <a:pt x="2818536" y="4622800"/>
                </a:lnTo>
                <a:lnTo>
                  <a:pt x="2831211" y="4584700"/>
                </a:lnTo>
                <a:lnTo>
                  <a:pt x="2844762" y="4533900"/>
                </a:lnTo>
                <a:lnTo>
                  <a:pt x="2859176" y="4483100"/>
                </a:lnTo>
                <a:lnTo>
                  <a:pt x="2874454" y="4445000"/>
                </a:lnTo>
                <a:lnTo>
                  <a:pt x="2890570" y="4394200"/>
                </a:lnTo>
                <a:lnTo>
                  <a:pt x="2907512" y="4343400"/>
                </a:lnTo>
                <a:lnTo>
                  <a:pt x="2925292" y="4305300"/>
                </a:lnTo>
                <a:lnTo>
                  <a:pt x="2943898" y="4254500"/>
                </a:lnTo>
                <a:lnTo>
                  <a:pt x="2963303" y="4216400"/>
                </a:lnTo>
                <a:lnTo>
                  <a:pt x="2983509" y="4165600"/>
                </a:lnTo>
                <a:lnTo>
                  <a:pt x="3004502" y="4127500"/>
                </a:lnTo>
                <a:lnTo>
                  <a:pt x="3026283" y="4076700"/>
                </a:lnTo>
                <a:lnTo>
                  <a:pt x="3048838" y="4038600"/>
                </a:lnTo>
                <a:lnTo>
                  <a:pt x="3072155" y="4000500"/>
                </a:lnTo>
                <a:lnTo>
                  <a:pt x="3096222" y="3949700"/>
                </a:lnTo>
                <a:lnTo>
                  <a:pt x="3121037" y="3911600"/>
                </a:lnTo>
                <a:lnTo>
                  <a:pt x="3146577" y="3886200"/>
                </a:lnTo>
                <a:lnTo>
                  <a:pt x="3172853" y="3848100"/>
                </a:lnTo>
                <a:lnTo>
                  <a:pt x="3199854" y="3797300"/>
                </a:lnTo>
                <a:lnTo>
                  <a:pt x="3227552" y="3759200"/>
                </a:lnTo>
                <a:lnTo>
                  <a:pt x="3255962" y="3721100"/>
                </a:lnTo>
                <a:lnTo>
                  <a:pt x="3285045" y="3683000"/>
                </a:lnTo>
                <a:lnTo>
                  <a:pt x="3314827" y="3644900"/>
                </a:lnTo>
                <a:lnTo>
                  <a:pt x="3345269" y="3606800"/>
                </a:lnTo>
                <a:lnTo>
                  <a:pt x="3376384" y="3581400"/>
                </a:lnTo>
                <a:lnTo>
                  <a:pt x="3408146" y="3543300"/>
                </a:lnTo>
                <a:lnTo>
                  <a:pt x="3440544" y="3505200"/>
                </a:lnTo>
                <a:lnTo>
                  <a:pt x="3473589" y="3467100"/>
                </a:lnTo>
                <a:lnTo>
                  <a:pt x="3507257" y="3429000"/>
                </a:lnTo>
                <a:lnTo>
                  <a:pt x="3541534" y="3403600"/>
                </a:lnTo>
                <a:lnTo>
                  <a:pt x="3576421" y="3365500"/>
                </a:lnTo>
                <a:lnTo>
                  <a:pt x="3611918" y="3340100"/>
                </a:lnTo>
                <a:lnTo>
                  <a:pt x="3648011" y="3302000"/>
                </a:lnTo>
                <a:lnTo>
                  <a:pt x="3684676" y="3276600"/>
                </a:lnTo>
                <a:lnTo>
                  <a:pt x="3721900" y="3238500"/>
                </a:lnTo>
                <a:lnTo>
                  <a:pt x="3798062" y="3187700"/>
                </a:lnTo>
                <a:lnTo>
                  <a:pt x="3836949" y="3149600"/>
                </a:lnTo>
                <a:lnTo>
                  <a:pt x="3916337" y="3098800"/>
                </a:lnTo>
                <a:lnTo>
                  <a:pt x="3997795" y="3048000"/>
                </a:lnTo>
                <a:lnTo>
                  <a:pt x="4081246" y="2997200"/>
                </a:lnTo>
                <a:lnTo>
                  <a:pt x="4123690" y="2971800"/>
                </a:lnTo>
                <a:lnTo>
                  <a:pt x="4166616" y="2959100"/>
                </a:lnTo>
                <a:lnTo>
                  <a:pt x="4253839" y="2908300"/>
                </a:lnTo>
                <a:lnTo>
                  <a:pt x="4298112" y="2895600"/>
                </a:lnTo>
                <a:lnTo>
                  <a:pt x="4342828" y="2870200"/>
                </a:lnTo>
                <a:lnTo>
                  <a:pt x="4387964" y="2857500"/>
                </a:lnTo>
                <a:lnTo>
                  <a:pt x="4433532" y="2832100"/>
                </a:lnTo>
                <a:lnTo>
                  <a:pt x="4572597" y="2794000"/>
                </a:lnTo>
                <a:lnTo>
                  <a:pt x="4619726" y="2768600"/>
                </a:lnTo>
                <a:lnTo>
                  <a:pt x="4763313" y="2730500"/>
                </a:lnTo>
                <a:lnTo>
                  <a:pt x="4811865" y="2730500"/>
                </a:lnTo>
                <a:lnTo>
                  <a:pt x="4959515" y="2692400"/>
                </a:lnTo>
                <a:lnTo>
                  <a:pt x="5009350" y="2692400"/>
                </a:lnTo>
                <a:lnTo>
                  <a:pt x="5059489" y="2679700"/>
                </a:lnTo>
                <a:lnTo>
                  <a:pt x="5160619" y="2679700"/>
                </a:lnTo>
                <a:lnTo>
                  <a:pt x="5211597" y="2667000"/>
                </a:lnTo>
                <a:lnTo>
                  <a:pt x="5520512" y="2667000"/>
                </a:lnTo>
                <a:lnTo>
                  <a:pt x="5571490" y="2679700"/>
                </a:lnTo>
                <a:lnTo>
                  <a:pt x="5672633" y="2679700"/>
                </a:lnTo>
                <a:lnTo>
                  <a:pt x="5722759" y="2692400"/>
                </a:lnTo>
                <a:lnTo>
                  <a:pt x="5772607" y="2692400"/>
                </a:lnTo>
                <a:lnTo>
                  <a:pt x="5920244" y="2730500"/>
                </a:lnTo>
                <a:lnTo>
                  <a:pt x="5968809" y="2730500"/>
                </a:lnTo>
                <a:lnTo>
                  <a:pt x="6112383" y="2768600"/>
                </a:lnTo>
                <a:lnTo>
                  <a:pt x="6159512" y="2794000"/>
                </a:lnTo>
                <a:lnTo>
                  <a:pt x="6298590" y="2832100"/>
                </a:lnTo>
                <a:lnTo>
                  <a:pt x="6344145" y="2857500"/>
                </a:lnTo>
                <a:lnTo>
                  <a:pt x="6389281" y="2870200"/>
                </a:lnTo>
                <a:lnTo>
                  <a:pt x="6433998" y="2895600"/>
                </a:lnTo>
                <a:lnTo>
                  <a:pt x="6478283" y="2908300"/>
                </a:lnTo>
                <a:lnTo>
                  <a:pt x="6565493" y="2959100"/>
                </a:lnTo>
                <a:lnTo>
                  <a:pt x="6608419" y="2971800"/>
                </a:lnTo>
                <a:lnTo>
                  <a:pt x="6650863" y="2997200"/>
                </a:lnTo>
                <a:lnTo>
                  <a:pt x="6734315" y="3048000"/>
                </a:lnTo>
                <a:lnTo>
                  <a:pt x="6815772" y="3098800"/>
                </a:lnTo>
                <a:lnTo>
                  <a:pt x="6895160" y="3149600"/>
                </a:lnTo>
                <a:lnTo>
                  <a:pt x="6934060" y="3187700"/>
                </a:lnTo>
                <a:lnTo>
                  <a:pt x="7010209" y="3238500"/>
                </a:lnTo>
                <a:lnTo>
                  <a:pt x="7047446" y="3276600"/>
                </a:lnTo>
                <a:lnTo>
                  <a:pt x="7084111" y="3302000"/>
                </a:lnTo>
                <a:lnTo>
                  <a:pt x="7120191" y="3340100"/>
                </a:lnTo>
                <a:lnTo>
                  <a:pt x="7155688" y="3365500"/>
                </a:lnTo>
                <a:lnTo>
                  <a:pt x="7190575" y="3403600"/>
                </a:lnTo>
                <a:lnTo>
                  <a:pt x="7224865" y="3429000"/>
                </a:lnTo>
                <a:lnTo>
                  <a:pt x="7999362" y="2667000"/>
                </a:lnTo>
                <a:lnTo>
                  <a:pt x="8038084" y="2628900"/>
                </a:lnTo>
                <a:lnTo>
                  <a:pt x="8003680" y="2590800"/>
                </a:lnTo>
                <a:lnTo>
                  <a:pt x="7968843" y="2552700"/>
                </a:lnTo>
                <a:lnTo>
                  <a:pt x="7933576" y="2514600"/>
                </a:lnTo>
                <a:lnTo>
                  <a:pt x="7897889" y="2476500"/>
                </a:lnTo>
                <a:lnTo>
                  <a:pt x="7861782" y="2451100"/>
                </a:lnTo>
                <a:lnTo>
                  <a:pt x="7825270" y="2413000"/>
                </a:lnTo>
                <a:lnTo>
                  <a:pt x="7788351" y="2387600"/>
                </a:lnTo>
                <a:lnTo>
                  <a:pt x="7751026" y="2349500"/>
                </a:lnTo>
                <a:lnTo>
                  <a:pt x="7713294" y="2324100"/>
                </a:lnTo>
                <a:lnTo>
                  <a:pt x="7675181" y="2286000"/>
                </a:lnTo>
                <a:lnTo>
                  <a:pt x="7558506" y="2209800"/>
                </a:lnTo>
                <a:lnTo>
                  <a:pt x="7518857" y="2171700"/>
                </a:lnTo>
                <a:lnTo>
                  <a:pt x="7397686" y="2095500"/>
                </a:lnTo>
                <a:lnTo>
                  <a:pt x="7273303" y="2019300"/>
                </a:lnTo>
                <a:lnTo>
                  <a:pt x="7188644" y="1968500"/>
                </a:lnTo>
                <a:lnTo>
                  <a:pt x="7145807" y="1955800"/>
                </a:lnTo>
                <a:lnTo>
                  <a:pt x="7015340" y="1879600"/>
                </a:lnTo>
                <a:lnTo>
                  <a:pt x="6971208" y="1866900"/>
                </a:lnTo>
                <a:lnTo>
                  <a:pt x="6882003" y="1816100"/>
                </a:lnTo>
                <a:lnTo>
                  <a:pt x="6836943" y="1803400"/>
                </a:lnTo>
                <a:lnTo>
                  <a:pt x="6791592" y="1778000"/>
                </a:lnTo>
                <a:lnTo>
                  <a:pt x="6699999" y="1752600"/>
                </a:lnTo>
                <a:lnTo>
                  <a:pt x="6653758" y="1727200"/>
                </a:lnTo>
                <a:lnTo>
                  <a:pt x="6513398" y="1689100"/>
                </a:lnTo>
                <a:lnTo>
                  <a:pt x="6466065" y="1663700"/>
                </a:lnTo>
                <a:lnTo>
                  <a:pt x="6176708" y="1587500"/>
                </a:lnTo>
                <a:lnTo>
                  <a:pt x="6127623" y="1587500"/>
                </a:lnTo>
                <a:lnTo>
                  <a:pt x="5979007" y="1549400"/>
                </a:lnTo>
                <a:lnTo>
                  <a:pt x="5929020" y="1549400"/>
                </a:lnTo>
                <a:lnTo>
                  <a:pt x="5878830" y="1536700"/>
                </a:lnTo>
                <a:lnTo>
                  <a:pt x="5828423" y="1536700"/>
                </a:lnTo>
                <a:lnTo>
                  <a:pt x="5777801" y="1524000"/>
                </a:lnTo>
                <a:lnTo>
                  <a:pt x="5675985" y="1524000"/>
                </a:lnTo>
                <a:lnTo>
                  <a:pt x="5624779" y="1511300"/>
                </a:lnTo>
                <a:lnTo>
                  <a:pt x="5366055" y="1511300"/>
                </a:lnTo>
                <a:lnTo>
                  <a:pt x="5366055" y="355600"/>
                </a:lnTo>
                <a:lnTo>
                  <a:pt x="5522519" y="355600"/>
                </a:lnTo>
                <a:lnTo>
                  <a:pt x="5574411" y="368300"/>
                </a:lnTo>
                <a:lnTo>
                  <a:pt x="5729236" y="368300"/>
                </a:lnTo>
                <a:lnTo>
                  <a:pt x="5780557" y="381000"/>
                </a:lnTo>
                <a:lnTo>
                  <a:pt x="5882754" y="381000"/>
                </a:lnTo>
                <a:lnTo>
                  <a:pt x="5933618" y="393700"/>
                </a:lnTo>
                <a:lnTo>
                  <a:pt x="5984329" y="393700"/>
                </a:lnTo>
                <a:lnTo>
                  <a:pt x="6034887" y="406400"/>
                </a:lnTo>
                <a:lnTo>
                  <a:pt x="6085281" y="406400"/>
                </a:lnTo>
                <a:lnTo>
                  <a:pt x="6185560" y="431800"/>
                </a:lnTo>
                <a:lnTo>
                  <a:pt x="6235446" y="431800"/>
                </a:lnTo>
                <a:lnTo>
                  <a:pt x="6334709" y="457200"/>
                </a:lnTo>
                <a:lnTo>
                  <a:pt x="6384074" y="457200"/>
                </a:lnTo>
                <a:lnTo>
                  <a:pt x="6867334" y="584200"/>
                </a:lnTo>
                <a:lnTo>
                  <a:pt x="6914566" y="609600"/>
                </a:lnTo>
                <a:lnTo>
                  <a:pt x="7008393" y="635000"/>
                </a:lnTo>
                <a:lnTo>
                  <a:pt x="7054977" y="660400"/>
                </a:lnTo>
                <a:lnTo>
                  <a:pt x="7147509" y="685800"/>
                </a:lnTo>
                <a:lnTo>
                  <a:pt x="7193432" y="711200"/>
                </a:lnTo>
                <a:lnTo>
                  <a:pt x="7239140" y="723900"/>
                </a:lnTo>
                <a:lnTo>
                  <a:pt x="7284618" y="749300"/>
                </a:lnTo>
                <a:lnTo>
                  <a:pt x="7329868" y="762000"/>
                </a:lnTo>
                <a:lnTo>
                  <a:pt x="7374877" y="787400"/>
                </a:lnTo>
                <a:lnTo>
                  <a:pt x="7419645" y="800100"/>
                </a:lnTo>
                <a:lnTo>
                  <a:pt x="7508468" y="850900"/>
                </a:lnTo>
                <a:lnTo>
                  <a:pt x="7552525" y="863600"/>
                </a:lnTo>
                <a:lnTo>
                  <a:pt x="7683170" y="939800"/>
                </a:lnTo>
                <a:lnTo>
                  <a:pt x="7726210" y="952500"/>
                </a:lnTo>
                <a:lnTo>
                  <a:pt x="7768996" y="977900"/>
                </a:lnTo>
                <a:lnTo>
                  <a:pt x="7978953" y="1104900"/>
                </a:lnTo>
                <a:lnTo>
                  <a:pt x="8141995" y="1206500"/>
                </a:lnTo>
                <a:lnTo>
                  <a:pt x="8182051" y="1244600"/>
                </a:lnTo>
                <a:lnTo>
                  <a:pt x="8300479" y="1320800"/>
                </a:lnTo>
                <a:lnTo>
                  <a:pt x="8339379" y="1358900"/>
                </a:lnTo>
                <a:lnTo>
                  <a:pt x="8416252" y="1409700"/>
                </a:lnTo>
                <a:lnTo>
                  <a:pt x="8454250" y="1447800"/>
                </a:lnTo>
                <a:lnTo>
                  <a:pt x="8529295" y="1498600"/>
                </a:lnTo>
                <a:lnTo>
                  <a:pt x="8566366" y="1536700"/>
                </a:lnTo>
                <a:lnTo>
                  <a:pt x="8603107" y="1562100"/>
                </a:lnTo>
                <a:lnTo>
                  <a:pt x="8639543" y="1600200"/>
                </a:lnTo>
                <a:lnTo>
                  <a:pt x="8675649" y="1625600"/>
                </a:lnTo>
                <a:lnTo>
                  <a:pt x="8746896" y="1701800"/>
                </a:lnTo>
                <a:lnTo>
                  <a:pt x="8782037" y="1727200"/>
                </a:lnTo>
                <a:lnTo>
                  <a:pt x="8816848" y="1765300"/>
                </a:lnTo>
                <a:lnTo>
                  <a:pt x="8851316" y="1803400"/>
                </a:lnTo>
                <a:lnTo>
                  <a:pt x="9664548" y="990600"/>
                </a:lnTo>
                <a:close/>
              </a:path>
              <a:path w="9664700" h="10287000">
                <a:moveTo>
                  <a:pt x="9664560" y="9561030"/>
                </a:moveTo>
                <a:lnTo>
                  <a:pt x="8038097" y="7937767"/>
                </a:lnTo>
                <a:lnTo>
                  <a:pt x="8003680" y="7971676"/>
                </a:lnTo>
                <a:lnTo>
                  <a:pt x="7968843" y="8005153"/>
                </a:lnTo>
                <a:lnTo>
                  <a:pt x="7933588" y="8038173"/>
                </a:lnTo>
                <a:lnTo>
                  <a:pt x="7897901" y="8070748"/>
                </a:lnTo>
                <a:lnTo>
                  <a:pt x="7861795" y="8102879"/>
                </a:lnTo>
                <a:lnTo>
                  <a:pt x="7825283" y="8134553"/>
                </a:lnTo>
                <a:lnTo>
                  <a:pt x="7788364" y="8165757"/>
                </a:lnTo>
                <a:lnTo>
                  <a:pt x="7751038" y="8196504"/>
                </a:lnTo>
                <a:lnTo>
                  <a:pt x="7713307" y="8226780"/>
                </a:lnTo>
                <a:lnTo>
                  <a:pt x="7675194" y="8256575"/>
                </a:lnTo>
                <a:lnTo>
                  <a:pt x="7636688" y="8285899"/>
                </a:lnTo>
                <a:lnTo>
                  <a:pt x="7597788" y="8314728"/>
                </a:lnTo>
                <a:lnTo>
                  <a:pt x="7558519" y="8343087"/>
                </a:lnTo>
                <a:lnTo>
                  <a:pt x="7518870" y="8370938"/>
                </a:lnTo>
                <a:lnTo>
                  <a:pt x="7478839" y="8398307"/>
                </a:lnTo>
                <a:lnTo>
                  <a:pt x="7438453" y="8425155"/>
                </a:lnTo>
                <a:lnTo>
                  <a:pt x="7397699" y="8451507"/>
                </a:lnTo>
                <a:lnTo>
                  <a:pt x="7356589" y="8477352"/>
                </a:lnTo>
                <a:lnTo>
                  <a:pt x="7315124" y="8502688"/>
                </a:lnTo>
                <a:lnTo>
                  <a:pt x="7273315" y="8527491"/>
                </a:lnTo>
                <a:lnTo>
                  <a:pt x="7231151" y="8551774"/>
                </a:lnTo>
                <a:lnTo>
                  <a:pt x="7188657" y="8575535"/>
                </a:lnTo>
                <a:lnTo>
                  <a:pt x="7145820" y="8598751"/>
                </a:lnTo>
                <a:lnTo>
                  <a:pt x="7102653" y="8621446"/>
                </a:lnTo>
                <a:lnTo>
                  <a:pt x="7059168" y="8643582"/>
                </a:lnTo>
                <a:lnTo>
                  <a:pt x="7015353" y="8665185"/>
                </a:lnTo>
                <a:lnTo>
                  <a:pt x="6971220" y="8686228"/>
                </a:lnTo>
                <a:lnTo>
                  <a:pt x="6926770" y="8706726"/>
                </a:lnTo>
                <a:lnTo>
                  <a:pt x="6882016" y="8726653"/>
                </a:lnTo>
                <a:lnTo>
                  <a:pt x="6836956" y="8746020"/>
                </a:lnTo>
                <a:lnTo>
                  <a:pt x="6791604" y="8764829"/>
                </a:lnTo>
                <a:lnTo>
                  <a:pt x="6745948" y="8783053"/>
                </a:lnTo>
                <a:lnTo>
                  <a:pt x="6699999" y="8800706"/>
                </a:lnTo>
                <a:lnTo>
                  <a:pt x="6653771" y="8817762"/>
                </a:lnTo>
                <a:lnTo>
                  <a:pt x="6607264" y="8834247"/>
                </a:lnTo>
                <a:lnTo>
                  <a:pt x="6560477" y="8850135"/>
                </a:lnTo>
                <a:lnTo>
                  <a:pt x="6513411" y="8865425"/>
                </a:lnTo>
                <a:lnTo>
                  <a:pt x="6466078" y="8880119"/>
                </a:lnTo>
                <a:lnTo>
                  <a:pt x="6418491" y="8894204"/>
                </a:lnTo>
                <a:lnTo>
                  <a:pt x="6370637" y="8907691"/>
                </a:lnTo>
                <a:lnTo>
                  <a:pt x="6322530" y="8920556"/>
                </a:lnTo>
                <a:lnTo>
                  <a:pt x="6274168" y="8932799"/>
                </a:lnTo>
                <a:lnTo>
                  <a:pt x="6225565" y="8944419"/>
                </a:lnTo>
                <a:lnTo>
                  <a:pt x="6176721" y="8955418"/>
                </a:lnTo>
                <a:lnTo>
                  <a:pt x="6127635" y="8965781"/>
                </a:lnTo>
                <a:lnTo>
                  <a:pt x="6078321" y="8975509"/>
                </a:lnTo>
                <a:lnTo>
                  <a:pt x="6028779" y="8984602"/>
                </a:lnTo>
                <a:lnTo>
                  <a:pt x="5979020" y="8993048"/>
                </a:lnTo>
                <a:lnTo>
                  <a:pt x="5929033" y="9000833"/>
                </a:lnTo>
                <a:lnTo>
                  <a:pt x="5878830" y="9007983"/>
                </a:lnTo>
                <a:lnTo>
                  <a:pt x="5828423" y="9014460"/>
                </a:lnTo>
                <a:lnTo>
                  <a:pt x="5777814" y="9020277"/>
                </a:lnTo>
                <a:lnTo>
                  <a:pt x="5727001" y="9025420"/>
                </a:lnTo>
                <a:lnTo>
                  <a:pt x="5675985" y="9029903"/>
                </a:lnTo>
                <a:lnTo>
                  <a:pt x="5624792" y="9033700"/>
                </a:lnTo>
                <a:lnTo>
                  <a:pt x="5573395" y="9036825"/>
                </a:lnTo>
                <a:lnTo>
                  <a:pt x="5521833" y="9039263"/>
                </a:lnTo>
                <a:lnTo>
                  <a:pt x="5470080" y="9041003"/>
                </a:lnTo>
                <a:lnTo>
                  <a:pt x="5418150" y="9042057"/>
                </a:lnTo>
                <a:lnTo>
                  <a:pt x="5366067" y="9042400"/>
                </a:lnTo>
                <a:lnTo>
                  <a:pt x="5366067" y="10190226"/>
                </a:lnTo>
                <a:lnTo>
                  <a:pt x="5313781" y="10189959"/>
                </a:lnTo>
                <a:lnTo>
                  <a:pt x="5261622" y="10189146"/>
                </a:lnTo>
                <a:lnTo>
                  <a:pt x="5209603" y="10187800"/>
                </a:lnTo>
                <a:lnTo>
                  <a:pt x="5157711" y="10185921"/>
                </a:lnTo>
                <a:lnTo>
                  <a:pt x="5105959" y="10183495"/>
                </a:lnTo>
                <a:lnTo>
                  <a:pt x="5054346" y="10180549"/>
                </a:lnTo>
                <a:lnTo>
                  <a:pt x="5002885" y="10177081"/>
                </a:lnTo>
                <a:lnTo>
                  <a:pt x="4951565" y="10173081"/>
                </a:lnTo>
                <a:lnTo>
                  <a:pt x="4900384" y="10168560"/>
                </a:lnTo>
                <a:lnTo>
                  <a:pt x="4849368" y="10163531"/>
                </a:lnTo>
                <a:lnTo>
                  <a:pt x="4798504" y="10157968"/>
                </a:lnTo>
                <a:lnTo>
                  <a:pt x="4747793" y="10151910"/>
                </a:lnTo>
                <a:lnTo>
                  <a:pt x="4697234" y="10145331"/>
                </a:lnTo>
                <a:lnTo>
                  <a:pt x="4646841" y="10138245"/>
                </a:lnTo>
                <a:lnTo>
                  <a:pt x="4596625" y="10130650"/>
                </a:lnTo>
                <a:lnTo>
                  <a:pt x="4546562" y="10122548"/>
                </a:lnTo>
                <a:lnTo>
                  <a:pt x="4496676" y="10113950"/>
                </a:lnTo>
                <a:lnTo>
                  <a:pt x="4446956" y="10104857"/>
                </a:lnTo>
                <a:lnTo>
                  <a:pt x="4397413" y="10095268"/>
                </a:lnTo>
                <a:lnTo>
                  <a:pt x="4348048" y="10085184"/>
                </a:lnTo>
                <a:lnTo>
                  <a:pt x="4298874" y="10074618"/>
                </a:lnTo>
                <a:lnTo>
                  <a:pt x="4249877" y="10063556"/>
                </a:lnTo>
                <a:lnTo>
                  <a:pt x="4201058" y="10052025"/>
                </a:lnTo>
                <a:lnTo>
                  <a:pt x="4152430" y="10039998"/>
                </a:lnTo>
                <a:lnTo>
                  <a:pt x="4104005" y="10027488"/>
                </a:lnTo>
                <a:lnTo>
                  <a:pt x="4055757" y="10014509"/>
                </a:lnTo>
                <a:lnTo>
                  <a:pt x="4007713" y="10001059"/>
                </a:lnTo>
                <a:lnTo>
                  <a:pt x="3959872" y="9987140"/>
                </a:lnTo>
                <a:lnTo>
                  <a:pt x="3912235" y="9972751"/>
                </a:lnTo>
                <a:lnTo>
                  <a:pt x="3864787" y="9957892"/>
                </a:lnTo>
                <a:lnTo>
                  <a:pt x="3817569" y="9942563"/>
                </a:lnTo>
                <a:lnTo>
                  <a:pt x="3770541" y="9926790"/>
                </a:lnTo>
                <a:lnTo>
                  <a:pt x="3723741" y="9910547"/>
                </a:lnTo>
                <a:lnTo>
                  <a:pt x="3677145" y="9893859"/>
                </a:lnTo>
                <a:lnTo>
                  <a:pt x="3630765" y="9876714"/>
                </a:lnTo>
                <a:lnTo>
                  <a:pt x="3584613" y="9859112"/>
                </a:lnTo>
                <a:lnTo>
                  <a:pt x="3538690" y="9841078"/>
                </a:lnTo>
                <a:lnTo>
                  <a:pt x="3492982" y="9822586"/>
                </a:lnTo>
                <a:lnTo>
                  <a:pt x="3447504" y="9803651"/>
                </a:lnTo>
                <a:lnTo>
                  <a:pt x="3402266" y="9784296"/>
                </a:lnTo>
                <a:lnTo>
                  <a:pt x="3357245" y="9764484"/>
                </a:lnTo>
                <a:lnTo>
                  <a:pt x="3312477" y="9744253"/>
                </a:lnTo>
                <a:lnTo>
                  <a:pt x="3267938" y="9723577"/>
                </a:lnTo>
                <a:lnTo>
                  <a:pt x="3223653" y="9702482"/>
                </a:lnTo>
                <a:lnTo>
                  <a:pt x="3179597" y="9680969"/>
                </a:lnTo>
                <a:lnTo>
                  <a:pt x="3135807" y="9659023"/>
                </a:lnTo>
                <a:lnTo>
                  <a:pt x="3092246" y="9636658"/>
                </a:lnTo>
                <a:lnTo>
                  <a:pt x="3048952" y="9613875"/>
                </a:lnTo>
                <a:lnTo>
                  <a:pt x="3005912" y="9590672"/>
                </a:lnTo>
                <a:lnTo>
                  <a:pt x="2963126" y="9567062"/>
                </a:lnTo>
                <a:lnTo>
                  <a:pt x="2920606" y="9543047"/>
                </a:lnTo>
                <a:lnTo>
                  <a:pt x="2878340" y="9518612"/>
                </a:lnTo>
                <a:lnTo>
                  <a:pt x="2836354" y="9493783"/>
                </a:lnTo>
                <a:lnTo>
                  <a:pt x="2794622" y="9468548"/>
                </a:lnTo>
                <a:lnTo>
                  <a:pt x="2753169" y="9442920"/>
                </a:lnTo>
                <a:lnTo>
                  <a:pt x="2711996" y="9416898"/>
                </a:lnTo>
                <a:lnTo>
                  <a:pt x="2671089" y="9390469"/>
                </a:lnTo>
                <a:lnTo>
                  <a:pt x="2630462" y="9363659"/>
                </a:lnTo>
                <a:lnTo>
                  <a:pt x="2590127" y="9336456"/>
                </a:lnTo>
                <a:lnTo>
                  <a:pt x="2550071" y="9308871"/>
                </a:lnTo>
                <a:lnTo>
                  <a:pt x="2510294" y="9280906"/>
                </a:lnTo>
                <a:lnTo>
                  <a:pt x="2470823" y="9252547"/>
                </a:lnTo>
                <a:lnTo>
                  <a:pt x="2431631" y="9223819"/>
                </a:lnTo>
                <a:lnTo>
                  <a:pt x="2392743" y="9194724"/>
                </a:lnTo>
                <a:lnTo>
                  <a:pt x="2354148" y="9165247"/>
                </a:lnTo>
                <a:lnTo>
                  <a:pt x="2315857" y="9135402"/>
                </a:lnTo>
                <a:lnTo>
                  <a:pt x="2277872" y="9105189"/>
                </a:lnTo>
                <a:lnTo>
                  <a:pt x="2240191" y="9074620"/>
                </a:lnTo>
                <a:lnTo>
                  <a:pt x="2202815" y="9043683"/>
                </a:lnTo>
                <a:lnTo>
                  <a:pt x="2165756" y="9012390"/>
                </a:lnTo>
                <a:lnTo>
                  <a:pt x="2129015" y="8980729"/>
                </a:lnTo>
                <a:lnTo>
                  <a:pt x="2092579" y="8948725"/>
                </a:lnTo>
                <a:lnTo>
                  <a:pt x="2056472" y="8916365"/>
                </a:lnTo>
                <a:lnTo>
                  <a:pt x="2020684" y="8883663"/>
                </a:lnTo>
                <a:lnTo>
                  <a:pt x="1985213" y="8850617"/>
                </a:lnTo>
                <a:lnTo>
                  <a:pt x="1950085" y="8817216"/>
                </a:lnTo>
                <a:lnTo>
                  <a:pt x="1915274" y="8783485"/>
                </a:lnTo>
                <a:lnTo>
                  <a:pt x="1880806" y="8749411"/>
                </a:lnTo>
                <a:lnTo>
                  <a:pt x="1067574" y="9561055"/>
                </a:lnTo>
                <a:lnTo>
                  <a:pt x="1102080" y="9595231"/>
                </a:lnTo>
                <a:lnTo>
                  <a:pt x="1136865" y="9629127"/>
                </a:lnTo>
                <a:lnTo>
                  <a:pt x="1171917" y="9662757"/>
                </a:lnTo>
                <a:lnTo>
                  <a:pt x="1207249" y="9696107"/>
                </a:lnTo>
                <a:lnTo>
                  <a:pt x="1242834" y="9729165"/>
                </a:lnTo>
                <a:lnTo>
                  <a:pt x="1278686" y="9761944"/>
                </a:lnTo>
                <a:lnTo>
                  <a:pt x="1314805" y="9794443"/>
                </a:lnTo>
                <a:lnTo>
                  <a:pt x="1351178" y="9826663"/>
                </a:lnTo>
                <a:lnTo>
                  <a:pt x="1387817" y="9858591"/>
                </a:lnTo>
                <a:lnTo>
                  <a:pt x="1424711" y="9890227"/>
                </a:lnTo>
                <a:lnTo>
                  <a:pt x="1461858" y="9921583"/>
                </a:lnTo>
                <a:lnTo>
                  <a:pt x="1499260" y="9952634"/>
                </a:lnTo>
                <a:lnTo>
                  <a:pt x="1536915" y="9983406"/>
                </a:lnTo>
                <a:lnTo>
                  <a:pt x="1574812" y="10013874"/>
                </a:lnTo>
                <a:lnTo>
                  <a:pt x="1612963" y="10044036"/>
                </a:lnTo>
                <a:lnTo>
                  <a:pt x="1651368" y="10073907"/>
                </a:lnTo>
                <a:lnTo>
                  <a:pt x="1690014" y="10103485"/>
                </a:lnTo>
                <a:lnTo>
                  <a:pt x="1728901" y="10132746"/>
                </a:lnTo>
                <a:lnTo>
                  <a:pt x="1768030" y="10161714"/>
                </a:lnTo>
                <a:lnTo>
                  <a:pt x="1807400" y="10190366"/>
                </a:lnTo>
                <a:lnTo>
                  <a:pt x="1846999" y="10218725"/>
                </a:lnTo>
                <a:lnTo>
                  <a:pt x="1886851" y="10246754"/>
                </a:lnTo>
                <a:lnTo>
                  <a:pt x="1945144" y="10286873"/>
                </a:lnTo>
                <a:lnTo>
                  <a:pt x="8786952" y="10286873"/>
                </a:lnTo>
                <a:lnTo>
                  <a:pt x="8845271" y="10246754"/>
                </a:lnTo>
                <a:lnTo>
                  <a:pt x="8885110" y="10218712"/>
                </a:lnTo>
                <a:lnTo>
                  <a:pt x="8924709" y="10190366"/>
                </a:lnTo>
                <a:lnTo>
                  <a:pt x="8964079" y="10161702"/>
                </a:lnTo>
                <a:lnTo>
                  <a:pt x="9003208" y="10132733"/>
                </a:lnTo>
                <a:lnTo>
                  <a:pt x="9042108" y="10103472"/>
                </a:lnTo>
                <a:lnTo>
                  <a:pt x="9080741" y="10073894"/>
                </a:lnTo>
                <a:lnTo>
                  <a:pt x="9119146" y="10044024"/>
                </a:lnTo>
                <a:lnTo>
                  <a:pt x="9157297" y="10013861"/>
                </a:lnTo>
                <a:lnTo>
                  <a:pt x="9195206" y="9983381"/>
                </a:lnTo>
                <a:lnTo>
                  <a:pt x="9232862" y="9952622"/>
                </a:lnTo>
                <a:lnTo>
                  <a:pt x="9270263" y="9921570"/>
                </a:lnTo>
                <a:lnTo>
                  <a:pt x="9307411" y="9890214"/>
                </a:lnTo>
                <a:lnTo>
                  <a:pt x="9344304" y="9858578"/>
                </a:lnTo>
                <a:lnTo>
                  <a:pt x="9380944" y="9826650"/>
                </a:lnTo>
                <a:lnTo>
                  <a:pt x="9417317" y="9794430"/>
                </a:lnTo>
                <a:lnTo>
                  <a:pt x="9453435" y="9761931"/>
                </a:lnTo>
                <a:lnTo>
                  <a:pt x="9489288" y="9729140"/>
                </a:lnTo>
                <a:lnTo>
                  <a:pt x="9524873" y="9696082"/>
                </a:lnTo>
                <a:lnTo>
                  <a:pt x="9560204" y="9662731"/>
                </a:lnTo>
                <a:lnTo>
                  <a:pt x="9595256" y="9629115"/>
                </a:lnTo>
                <a:lnTo>
                  <a:pt x="9630042" y="9595206"/>
                </a:lnTo>
                <a:lnTo>
                  <a:pt x="9664560" y="956103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6" r:id="rId5"/>
    <p:sldLayoutId id="2147483667" r:id="rId6"/>
    <p:sldLayoutId id="214748366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9.svg"/><Relationship Id="rId5" Type="http://schemas.openxmlformats.org/officeDocument/2006/relationships/image" Target="../media/image438.png"/><Relationship Id="rId4" Type="http://schemas.openxmlformats.org/officeDocument/2006/relationships/image" Target="../media/image43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jpeg"/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418.png"/><Relationship Id="rId7" Type="http://schemas.openxmlformats.org/officeDocument/2006/relationships/image" Target="../media/image4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hyperlink" Target="https://radecs2024.org/exhibitors/" TargetMode="External"/><Relationship Id="rId4" Type="http://schemas.openxmlformats.org/officeDocument/2006/relationships/image" Target="../media/image4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rm.com/ip-products/processors/cortex-a/cortex-a53" TargetMode="External"/><Relationship Id="rId13" Type="http://schemas.openxmlformats.org/officeDocument/2006/relationships/image" Target="../media/image420.jpeg"/><Relationship Id="rId3" Type="http://schemas.openxmlformats.org/officeDocument/2006/relationships/image" Target="../media/image424.png"/><Relationship Id="rId7" Type="http://schemas.openxmlformats.org/officeDocument/2006/relationships/image" Target="../media/image427.png"/><Relationship Id="rId12" Type="http://schemas.openxmlformats.org/officeDocument/2006/relationships/hyperlink" Target="https://fr.vikidia.org/wiki/Tu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er.arm.com/ip-products/processors/cortex-r/cortex-r52" TargetMode="External"/><Relationship Id="rId11" Type="http://schemas.openxmlformats.org/officeDocument/2006/relationships/image" Target="../media/image429.png"/><Relationship Id="rId5" Type="http://schemas.openxmlformats.org/officeDocument/2006/relationships/image" Target="../media/image426.png"/><Relationship Id="rId10" Type="http://schemas.openxmlformats.org/officeDocument/2006/relationships/hyperlink" Target="https://www.digchip.com/datasheets/parts/datasheet/2/561/CORTEX-M23.php" TargetMode="External"/><Relationship Id="rId4" Type="http://schemas.openxmlformats.org/officeDocument/2006/relationships/image" Target="../media/image425.svg"/><Relationship Id="rId9" Type="http://schemas.openxmlformats.org/officeDocument/2006/relationships/image" Target="../media/image428.jpeg"/><Relationship Id="rId14" Type="http://schemas.openxmlformats.org/officeDocument/2006/relationships/hyperlink" Target="https://radecs2024.org/exhibitor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sv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3.svg"/><Relationship Id="rId4" Type="http://schemas.openxmlformats.org/officeDocument/2006/relationships/image" Target="../media/image4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9CA0A29D-EFD1-7F09-31A7-84B96901E6C6}"/>
              </a:ext>
            </a:extLst>
          </p:cNvPr>
          <p:cNvSpPr txBox="1"/>
          <p:nvPr/>
        </p:nvSpPr>
        <p:spPr>
          <a:xfrm>
            <a:off x="1143000" y="4565166"/>
            <a:ext cx="13852181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51760" algn="r">
              <a:lnSpc>
                <a:spcPct val="100000"/>
              </a:lnSpc>
              <a:spcBef>
                <a:spcPts val="100"/>
              </a:spcBef>
            </a:pPr>
            <a:r>
              <a:rPr lang="en-US" sz="10000" b="1" spc="-130" noProof="0">
                <a:solidFill>
                  <a:srgbClr val="FFFFFF"/>
                </a:solidFill>
                <a:latin typeface="Cy Black" panose="020F0502020204030204" pitchFamily="50" charset="0"/>
              </a:rPr>
              <a:t>Onysis : European secure SoC FPGA</a:t>
            </a:r>
            <a:endParaRPr lang="en-US" sz="10000" noProof="0">
              <a:latin typeface="Cy Black" panose="020F0502020204030204" pitchFamily="50" charset="0"/>
              <a:cs typeface="Cy Black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5B6A6DF-3996-6371-0431-A277563C4289}"/>
              </a:ext>
            </a:extLst>
          </p:cNvPr>
          <p:cNvSpPr txBox="1">
            <a:spLocks/>
          </p:cNvSpPr>
          <p:nvPr/>
        </p:nvSpPr>
        <p:spPr>
          <a:xfrm>
            <a:off x="6696473" y="883272"/>
            <a:ext cx="827024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6300" b="1" spc="-20" noProof="0">
                <a:gradFill>
                  <a:gsLst>
                    <a:gs pos="0">
                      <a:schemeClr val="tx2"/>
                    </a:gs>
                    <a:gs pos="57000">
                      <a:schemeClr val="accent1"/>
                    </a:gs>
                    <a:gs pos="100000">
                      <a:schemeClr val="tx1"/>
                    </a:gs>
                  </a:gsLst>
                  <a:lin ang="0" scaled="0"/>
                </a:gradFill>
                <a:latin typeface="Cy Black"/>
                <a:cs typeface="Cy Black"/>
              </a:rPr>
              <a:t>20</a:t>
            </a:r>
            <a:r>
              <a:rPr lang="en-US" sz="6300" b="1" spc="-20" baseline="30000" noProof="0">
                <a:gradFill>
                  <a:gsLst>
                    <a:gs pos="0">
                      <a:schemeClr val="tx2"/>
                    </a:gs>
                    <a:gs pos="57000">
                      <a:schemeClr val="accent1"/>
                    </a:gs>
                    <a:gs pos="100000">
                      <a:schemeClr val="tx1"/>
                    </a:gs>
                  </a:gsLst>
                  <a:lin ang="0" scaled="0"/>
                </a:gradFill>
                <a:latin typeface="Cy Black"/>
                <a:cs typeface="Cy Black"/>
              </a:rPr>
              <a:t>th</a:t>
            </a:r>
            <a:r>
              <a:rPr lang="en-US" sz="6300" b="1" spc="-20" noProof="0">
                <a:gradFill>
                  <a:gsLst>
                    <a:gs pos="0">
                      <a:schemeClr val="tx2"/>
                    </a:gs>
                    <a:gs pos="57000">
                      <a:schemeClr val="accent1"/>
                    </a:gs>
                    <a:gs pos="100000">
                      <a:schemeClr val="tx1"/>
                    </a:gs>
                  </a:gsLst>
                  <a:lin ang="0" scaled="0"/>
                </a:gradFill>
                <a:latin typeface="Cy Black"/>
                <a:cs typeface="Cy Black"/>
              </a:rPr>
              <a:t> November 2025</a:t>
            </a:r>
            <a:endParaRPr lang="en-US" sz="6300" noProof="0">
              <a:gradFill>
                <a:gsLst>
                  <a:gs pos="0">
                    <a:schemeClr val="tx2"/>
                  </a:gs>
                  <a:gs pos="57000">
                    <a:schemeClr val="accent1"/>
                  </a:gs>
                  <a:gs pos="100000">
                    <a:schemeClr val="tx1"/>
                  </a:gs>
                </a:gsLst>
                <a:lin ang="0" scaled="0"/>
              </a:gradFill>
              <a:latin typeface="Cy Black"/>
              <a:cs typeface="Cy Black"/>
            </a:endParaRPr>
          </a:p>
        </p:txBody>
      </p:sp>
    </p:spTree>
    <p:extLst>
      <p:ext uri="{BB962C8B-B14F-4D97-AF65-F5344CB8AC3E}">
        <p14:creationId xmlns:p14="http://schemas.microsoft.com/office/powerpoint/2010/main" val="95772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25176-94CE-AA0F-A037-7F0027D6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D7603B96-B0B9-28D4-3312-71BECFCBC535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41577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A7533A67-BE53-9A3A-E096-7E806294CC7F}"/>
              </a:ext>
            </a:extLst>
          </p:cNvPr>
          <p:cNvSpPr txBox="1"/>
          <p:nvPr/>
        </p:nvSpPr>
        <p:spPr>
          <a:xfrm>
            <a:off x="869298" y="1278416"/>
            <a:ext cx="128467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rgbClr val="6455A0"/>
                </a:solidFill>
                <a:latin typeface="Cy ExtraBold"/>
                <a:cs typeface="Cy ExtraBold"/>
              </a:rPr>
              <a:t>Secure boot and binary injection</a:t>
            </a:r>
            <a:endParaRPr lang="en-US" sz="6000" noProof="0">
              <a:latin typeface="Cy ExtraBold"/>
              <a:cs typeface="Cy ExtraBold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D31E42E-A4FF-CE8D-E975-8DA94F6929F7}"/>
              </a:ext>
            </a:extLst>
          </p:cNvPr>
          <p:cNvSpPr txBox="1">
            <a:spLocks/>
          </p:cNvSpPr>
          <p:nvPr/>
        </p:nvSpPr>
        <p:spPr>
          <a:xfrm>
            <a:off x="869298" y="3089274"/>
            <a:ext cx="8274702" cy="59256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-40" noProof="0">
                <a:solidFill>
                  <a:srgbClr val="000F82"/>
                </a:solidFill>
                <a:latin typeface="Cy"/>
              </a:rPr>
              <a:t>Onysis boot interfaces: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2xSPI NOR Flash;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1x eMMC/</a:t>
            </a:r>
            <a:r>
              <a:rPr lang="en-US" sz="2400" spc="-40" noProof="0" err="1">
                <a:solidFill>
                  <a:srgbClr val="000F82"/>
                </a:solidFill>
                <a:latin typeface="Cy SemiLight" panose="02000000000000000000" pitchFamily="50" charset="0"/>
              </a:rPr>
              <a:t>SDCard</a:t>
            </a:r>
            <a:r>
              <a:rPr lang="en-US" sz="2400" spc="-40" noProof="0">
                <a:solidFill>
                  <a:srgbClr val="000F82"/>
                </a:solidFill>
                <a:latin typeface="Cy SemiBold" panose="02000000000000000000" pitchFamily="50" charset="0"/>
              </a:rPr>
              <a:t>;</a:t>
            </a:r>
          </a:p>
          <a:p>
            <a:pPr lvl="1"/>
            <a:endParaRPr lang="en-US" sz="110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800" spc="-40" noProof="0">
                <a:solidFill>
                  <a:srgbClr val="000F82"/>
                </a:solidFill>
                <a:latin typeface="Cy"/>
              </a:rPr>
              <a:t>The boot of Onysis is secured;</a:t>
            </a:r>
          </a:p>
          <a:p>
            <a:endParaRPr lang="en-US" sz="110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800" spc="-40" noProof="0">
                <a:solidFill>
                  <a:srgbClr val="000F82"/>
                </a:solidFill>
                <a:latin typeface="Cy"/>
              </a:rPr>
              <a:t>Each boot file is encrypted and signed with a keypair: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The common boot file with the product owner keypair;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Each container as its own keypair for its own software.</a:t>
            </a:r>
            <a:endParaRPr lang="en-US" sz="2800" spc="-40" noProof="0">
              <a:solidFill>
                <a:srgbClr val="000F82"/>
              </a:solidFill>
              <a:latin typeface="Cy SemiLight" panose="02000000000000000000" pitchFamily="50" charset="0"/>
            </a:endParaRPr>
          </a:p>
          <a:p>
            <a:endParaRPr lang="en-US" sz="1050" spc="-40" noProof="0">
              <a:solidFill>
                <a:srgbClr val="000F82"/>
              </a:solidFill>
              <a:latin typeface="Cy SemiLight" panose="02000000000000000000" pitchFamily="50" charset="0"/>
            </a:endParaRPr>
          </a:p>
          <a:p>
            <a:r>
              <a:rPr lang="en-US" sz="2800" spc="-40" noProof="0">
                <a:solidFill>
                  <a:srgbClr val="000F82"/>
                </a:solidFill>
                <a:latin typeface="Cy"/>
              </a:rPr>
              <a:t>The SD is in charge to;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Authenticate the data;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Decrypt them;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Copy them to the right location (OCR, TCM, DDR, </a:t>
            </a:r>
            <a:r>
              <a:rPr lang="en-US" sz="2400" spc="-40" noProof="0" err="1">
                <a:solidFill>
                  <a:srgbClr val="000F82"/>
                </a:solidFill>
                <a:latin typeface="Cy SemiLight" panose="02000000000000000000" pitchFamily="50" charset="0"/>
              </a:rPr>
              <a:t>etc</a:t>
            </a:r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);</a:t>
            </a:r>
          </a:p>
          <a:p>
            <a:pPr lvl="1"/>
            <a:endParaRPr lang="en-US" sz="105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800" spc="-40" noProof="0">
                <a:solidFill>
                  <a:srgbClr val="000F82"/>
                </a:solidFill>
                <a:latin typeface="Cy"/>
              </a:rPr>
              <a:t>Containers are put in reset during the whole boot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93DE8AA7-D47A-E877-E7FF-1E29D9C0AE8B}"/>
              </a:ext>
            </a:extLst>
          </p:cNvPr>
          <p:cNvSpPr txBox="1">
            <a:spLocks/>
          </p:cNvSpPr>
          <p:nvPr/>
        </p:nvSpPr>
        <p:spPr>
          <a:xfrm>
            <a:off x="9677400" y="3089275"/>
            <a:ext cx="7588902" cy="514985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spc="-40" noProof="0">
                <a:solidFill>
                  <a:srgbClr val="000F82"/>
                </a:solidFill>
                <a:latin typeface="Cy"/>
              </a:rPr>
              <a:t>Injection: </a:t>
            </a:r>
            <a:r>
              <a:rPr lang="en-US" sz="2800" spc="-40" noProof="0">
                <a:solidFill>
                  <a:srgbClr val="000F82"/>
                </a:solidFill>
                <a:latin typeface="Cy"/>
              </a:rPr>
              <a:t>writing the binaries onto the boot media</a:t>
            </a:r>
          </a:p>
          <a:p>
            <a:endParaRPr lang="en-US" sz="110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Two variant of the binary injection on Onysis: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Injecting on “private” media:</a:t>
            </a:r>
          </a:p>
          <a:p>
            <a:pPr lvl="2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One of the two flash interfaces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Injecting on “public” media: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	The other Flash IF and the eMMC/SD.</a:t>
            </a:r>
          </a:p>
          <a:p>
            <a:pPr lvl="1"/>
            <a:endParaRPr lang="en-US" sz="110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400" spc="-40" noProof="0">
                <a:solidFill>
                  <a:srgbClr val="000F82"/>
                </a:solidFill>
                <a:latin typeface="Cy SemiBold" panose="02000000000000000000" pitchFamily="50" charset="0"/>
              </a:rPr>
              <a:t>On private media, the SD will re encrypt all the binaries with a key drawn at the very first boot of the component</a:t>
            </a:r>
          </a:p>
          <a:p>
            <a:endParaRPr lang="en-US" sz="1200" spc="-40" noProof="0">
              <a:solidFill>
                <a:srgbClr val="000F82"/>
              </a:solidFill>
              <a:latin typeface="Cy"/>
            </a:endParaRPr>
          </a:p>
        </p:txBody>
      </p:sp>
    </p:spTree>
    <p:extLst>
      <p:ext uri="{BB962C8B-B14F-4D97-AF65-F5344CB8AC3E}">
        <p14:creationId xmlns:p14="http://schemas.microsoft.com/office/powerpoint/2010/main" val="80068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52698-B7D4-AABB-8A28-5476CCC6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B5C9FCD9-2C3F-E262-F2E5-581F7291F375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54531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C1ADAEE5-5700-F94A-55F9-7AC780F160FD}"/>
              </a:ext>
            </a:extLst>
          </p:cNvPr>
          <p:cNvSpPr txBox="1"/>
          <p:nvPr/>
        </p:nvSpPr>
        <p:spPr>
          <a:xfrm>
            <a:off x="869297" y="1278416"/>
            <a:ext cx="12846695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rgbClr val="6455A0"/>
                </a:solidFill>
                <a:latin typeface="Cy ExtraBold"/>
                <a:cs typeface="Cy ExtraBold"/>
              </a:rPr>
              <a:t>Secure boot and binary injection</a:t>
            </a:r>
            <a:endParaRPr lang="en-US" sz="6000" noProof="0">
              <a:latin typeface="Cy ExtraBold"/>
              <a:cs typeface="Cy ExtraBold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87E63B6-0601-528D-0E65-7B86905FEA72}"/>
              </a:ext>
            </a:extLst>
          </p:cNvPr>
          <p:cNvSpPr txBox="1">
            <a:spLocks/>
          </p:cNvSpPr>
          <p:nvPr/>
        </p:nvSpPr>
        <p:spPr>
          <a:xfrm>
            <a:off x="869298" y="8338105"/>
            <a:ext cx="6979302" cy="17615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-40" noProof="0">
                <a:solidFill>
                  <a:srgbClr val="000F82"/>
                </a:solidFill>
                <a:latin typeface="Cy"/>
              </a:rPr>
              <a:t>Simple injection and boot: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Each SW is encrypted with a specific key;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The files are stored as is in the boot media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The SD decrypt them before placing them in memory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12C0069-C03F-EF28-94D5-F1ABCCEB6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084" y="2923397"/>
            <a:ext cx="5942302" cy="50400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09BBBA7-B1BE-AEF2-A59C-CA9FD2622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5800" y="2923396"/>
            <a:ext cx="6470793" cy="5040000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22B770F-5048-2DF9-DA8D-C0A98AD5FC28}"/>
              </a:ext>
            </a:extLst>
          </p:cNvPr>
          <p:cNvSpPr txBox="1">
            <a:spLocks/>
          </p:cNvSpPr>
          <p:nvPr/>
        </p:nvSpPr>
        <p:spPr>
          <a:xfrm>
            <a:off x="8051545" y="8344275"/>
            <a:ext cx="6979302" cy="17615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-40" noProof="0">
                <a:solidFill>
                  <a:srgbClr val="000F82"/>
                </a:solidFill>
                <a:latin typeface="Cy"/>
              </a:rPr>
              <a:t>Anti-copy injection and boot: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Each SW is encrypted with a specific key;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The files are re encrypted at injection time;</a:t>
            </a:r>
          </a:p>
          <a:p>
            <a:pPr lvl="1"/>
            <a:r>
              <a:rPr lang="en-US" sz="20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The SD decrypt them before placing them in memory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2E09467-584E-B96E-CDDE-8DEEF9E60E3D}"/>
              </a:ext>
            </a:extLst>
          </p:cNvPr>
          <p:cNvCxnSpPr>
            <a:cxnSpLocks/>
          </p:cNvCxnSpPr>
          <p:nvPr/>
        </p:nvCxnSpPr>
        <p:spPr>
          <a:xfrm>
            <a:off x="7848600" y="2807925"/>
            <a:ext cx="0" cy="7291750"/>
          </a:xfrm>
          <a:prstGeom prst="line">
            <a:avLst/>
          </a:prstGeom>
          <a:ln w="19050">
            <a:solidFill>
              <a:srgbClr val="63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1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8681-9160-E333-0987-38E49A5A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D2F6181B-3ACA-89D6-6BF1-5B2DFF49FC25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75105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1B4E4502-A06B-D7F6-C03A-B65B1D69EB4A}"/>
              </a:ext>
            </a:extLst>
          </p:cNvPr>
          <p:cNvSpPr txBox="1"/>
          <p:nvPr/>
        </p:nvSpPr>
        <p:spPr>
          <a:xfrm>
            <a:off x="869298" y="1278416"/>
            <a:ext cx="125419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chemeClr val="bg1"/>
                </a:solidFill>
                <a:latin typeface="Cy ExtraBold"/>
              </a:rPr>
              <a:t>Cryptography capabilities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EB617CBD-C620-1360-C8C3-02966A9D28FC}"/>
              </a:ext>
            </a:extLst>
          </p:cNvPr>
          <p:cNvSpPr txBox="1">
            <a:spLocks/>
          </p:cNvSpPr>
          <p:nvPr/>
        </p:nvSpPr>
        <p:spPr>
          <a:xfrm>
            <a:off x="869298" y="2984358"/>
            <a:ext cx="13989702" cy="603057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The SD proposes some services to other Initiator through mailboxes:</a:t>
            </a:r>
          </a:p>
          <a:p>
            <a:pPr lvl="1"/>
            <a:r>
              <a:rPr lang="en-US" sz="32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Cryptography:</a:t>
            </a:r>
          </a:p>
          <a:p>
            <a:pPr lvl="1"/>
            <a:r>
              <a:rPr lang="en-US" sz="3200" spc="-40" noProof="0">
                <a:solidFill>
                  <a:schemeClr val="bg1"/>
                </a:solidFill>
                <a:latin typeface="Cy"/>
              </a:rPr>
              <a:t>	</a:t>
            </a:r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Key generation / derivation / exchange</a:t>
            </a:r>
          </a:p>
          <a:p>
            <a:pPr lvl="2"/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Hash calculation</a:t>
            </a:r>
          </a:p>
          <a:p>
            <a:pPr lvl="2"/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MAC calculation</a:t>
            </a:r>
          </a:p>
          <a:p>
            <a:pPr lvl="2"/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Signature</a:t>
            </a:r>
          </a:p>
          <a:p>
            <a:pPr lvl="1"/>
            <a:r>
              <a:rPr lang="en-US" sz="32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Random generation</a:t>
            </a:r>
          </a:p>
          <a:p>
            <a:pPr lvl="1"/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	DRNG / TRNG</a:t>
            </a:r>
          </a:p>
          <a:p>
            <a:pPr lvl="1"/>
            <a:endParaRPr lang="en-US" sz="3200" spc="-40" noProof="0">
              <a:solidFill>
                <a:schemeClr val="bg1"/>
              </a:solidFill>
              <a:latin typeface="Cy"/>
            </a:endParaRPr>
          </a:p>
          <a:p>
            <a:pPr lvl="2"/>
            <a:endParaRPr lang="en-US" sz="3200" spc="-40" noProof="0">
              <a:solidFill>
                <a:schemeClr val="bg1"/>
              </a:solidFill>
              <a:latin typeface="Cy"/>
            </a:endParaRPr>
          </a:p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	</a:t>
            </a:r>
            <a:endParaRPr lang="en-US" sz="2400" spc="-40" noProof="0">
              <a:solidFill>
                <a:schemeClr val="bg1"/>
              </a:solidFill>
              <a:latin typeface="Cy"/>
            </a:endParaRPr>
          </a:p>
        </p:txBody>
      </p:sp>
    </p:spTree>
    <p:extLst>
      <p:ext uri="{BB962C8B-B14F-4D97-AF65-F5344CB8AC3E}">
        <p14:creationId xmlns:p14="http://schemas.microsoft.com/office/powerpoint/2010/main" val="56113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A472-4672-C329-C32D-1A1578DB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F09EE434-68E3-EE9B-EF19-7B6AFE581553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331955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Fault tolerance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C1581269-7679-B6B6-A18D-BD202023261A}"/>
              </a:ext>
            </a:extLst>
          </p:cNvPr>
          <p:cNvSpPr txBox="1"/>
          <p:nvPr/>
        </p:nvSpPr>
        <p:spPr>
          <a:xfrm>
            <a:off x="869298" y="1278416"/>
            <a:ext cx="13761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rgbClr val="6455A0"/>
                </a:solidFill>
                <a:latin typeface="Cy ExtraBold"/>
                <a:cs typeface="Cy ExtraBold"/>
              </a:rPr>
              <a:t>Fault tolerance of the SoC FPGA</a:t>
            </a:r>
            <a:endParaRPr lang="en-US" sz="6000" noProof="0">
              <a:latin typeface="Cy ExtraBold"/>
              <a:cs typeface="Cy ExtraBold"/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950B988-9B21-E0BD-720A-C8F5B0F72EA0}"/>
              </a:ext>
            </a:extLst>
          </p:cNvPr>
          <p:cNvSpPr txBox="1">
            <a:spLocks/>
          </p:cNvSpPr>
          <p:nvPr/>
        </p:nvSpPr>
        <p:spPr>
          <a:xfrm>
            <a:off x="869298" y="3089274"/>
            <a:ext cx="10255902" cy="592565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-40" noProof="0" err="1">
                <a:solidFill>
                  <a:srgbClr val="000F82"/>
                </a:solidFill>
                <a:latin typeface="Cy SemiBold" panose="02000000000000000000" pitchFamily="50" charset="0"/>
              </a:rPr>
              <a:t>NanoXplore’s</a:t>
            </a:r>
            <a:r>
              <a:rPr lang="en-US" sz="2800" spc="-40" noProof="0">
                <a:solidFill>
                  <a:srgbClr val="000F82"/>
                </a:solidFill>
                <a:latin typeface="Cy SemiBold" panose="02000000000000000000" pitchFamily="50" charset="0"/>
              </a:rPr>
              <a:t> FPGA is hardened against radiation:</a:t>
            </a:r>
          </a:p>
          <a:p>
            <a:pPr lvl="1"/>
            <a:r>
              <a:rPr lang="en-US" sz="28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Radiation hardened - Fault tolerant by design;</a:t>
            </a:r>
          </a:p>
          <a:p>
            <a:pPr lvl="1"/>
            <a:r>
              <a:rPr lang="en-US" sz="2800" spc="-40">
                <a:solidFill>
                  <a:srgbClr val="000F82"/>
                </a:solidFill>
                <a:latin typeface="Cy SemiLight" panose="02000000000000000000" pitchFamily="50" charset="0"/>
              </a:rPr>
              <a:t>CMIC functionality to check the configuration of the FPGA at any time.</a:t>
            </a:r>
            <a:endParaRPr lang="en-US" sz="2800" spc="-40" noProof="0">
              <a:solidFill>
                <a:srgbClr val="000F82"/>
              </a:solidFill>
              <a:latin typeface="Cy SemiLight" panose="02000000000000000000" pitchFamily="50" charset="0"/>
            </a:endParaRPr>
          </a:p>
          <a:p>
            <a:pPr lvl="1"/>
            <a:endParaRPr lang="en-US" sz="120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800" spc="-40" noProof="0">
                <a:solidFill>
                  <a:srgbClr val="000F82"/>
                </a:solidFill>
                <a:latin typeface="Cy SemiBold" panose="02000000000000000000" pitchFamily="50" charset="0"/>
              </a:rPr>
              <a:t>On the SoC side:</a:t>
            </a:r>
          </a:p>
          <a:p>
            <a:pPr lvl="1"/>
            <a:r>
              <a:rPr lang="en-US" sz="28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Internal memories uses ECC;</a:t>
            </a:r>
          </a:p>
          <a:p>
            <a:pPr lvl="1"/>
            <a:r>
              <a:rPr lang="en-US" sz="2800" spc="-40">
                <a:solidFill>
                  <a:srgbClr val="000F82"/>
                </a:solidFill>
                <a:latin typeface="Cy SemiLight" panose="02000000000000000000" pitchFamily="50" charset="0"/>
              </a:rPr>
              <a:t>ECC on DDR;</a:t>
            </a:r>
            <a:endParaRPr lang="en-US" sz="2800" spc="-40" noProof="0">
              <a:solidFill>
                <a:srgbClr val="000F82"/>
              </a:solidFill>
              <a:latin typeface="Cy SemiLight" panose="02000000000000000000" pitchFamily="50" charset="0"/>
            </a:endParaRPr>
          </a:p>
          <a:p>
            <a:pPr lvl="1"/>
            <a:r>
              <a:rPr lang="en-US" sz="28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Important signals are triplicated;</a:t>
            </a:r>
          </a:p>
          <a:p>
            <a:pPr lvl="1"/>
            <a:r>
              <a:rPr lang="en-US" sz="28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Cortex R52 can be used in Lock-Step mode;</a:t>
            </a:r>
          </a:p>
          <a:p>
            <a:pPr lvl="1"/>
            <a:endParaRPr lang="en-US" sz="1200" spc="-40" noProof="0">
              <a:solidFill>
                <a:srgbClr val="000F82"/>
              </a:solidFill>
              <a:latin typeface="Cy"/>
            </a:endParaRPr>
          </a:p>
          <a:p>
            <a:r>
              <a:rPr lang="en-US" sz="2800" spc="-40" noProof="0">
                <a:solidFill>
                  <a:srgbClr val="000F82"/>
                </a:solidFill>
                <a:latin typeface="Cy SemiBold" panose="02000000000000000000" pitchFamily="50" charset="0"/>
              </a:rPr>
              <a:t>Techno: ST 28FDSOI</a:t>
            </a:r>
          </a:p>
        </p:txBody>
      </p:sp>
    </p:spTree>
    <p:extLst>
      <p:ext uri="{BB962C8B-B14F-4D97-AF65-F5344CB8AC3E}">
        <p14:creationId xmlns:p14="http://schemas.microsoft.com/office/powerpoint/2010/main" val="106228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209800" y="2057446"/>
            <a:ext cx="135636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0" b="1" spc="-265" noProof="0">
                <a:solidFill>
                  <a:schemeClr val="bg1"/>
                </a:solidFill>
                <a:latin typeface="Cy Black"/>
                <a:cs typeface="Cy Black"/>
              </a:rPr>
              <a:t>THANK YOU</a:t>
            </a:r>
            <a:endParaRPr lang="en-US" sz="20000" noProof="0">
              <a:solidFill>
                <a:schemeClr val="bg1"/>
              </a:solidFill>
              <a:latin typeface="Cy Black"/>
              <a:cs typeface="Cy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48E794-1FA5-F8D4-A2D5-0464DDD3219E}"/>
              </a:ext>
            </a:extLst>
          </p:cNvPr>
          <p:cNvSpPr txBox="1"/>
          <p:nvPr/>
        </p:nvSpPr>
        <p:spPr>
          <a:xfrm>
            <a:off x="9144000" y="193675"/>
            <a:ext cx="3786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-10" noProof="0">
                <a:solidFill>
                  <a:srgbClr val="6455A0"/>
                </a:solidFill>
                <a:latin typeface="Cy ExtraBold"/>
              </a:rPr>
              <a:t>Who am I ?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9C5145EB-9255-6603-E69A-26BA36B800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7977" y="671601"/>
            <a:ext cx="2416327" cy="2752585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08BD04C3-7D8B-6C3F-F015-487E41BACA68}"/>
              </a:ext>
            </a:extLst>
          </p:cNvPr>
          <p:cNvSpPr txBox="1"/>
          <p:nvPr/>
        </p:nvSpPr>
        <p:spPr>
          <a:xfrm>
            <a:off x="7421299" y="2123091"/>
            <a:ext cx="9876101" cy="6567824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75"/>
              </a:spcBef>
            </a:pPr>
            <a:r>
              <a:rPr lang="en-US" sz="4400" b="1" spc="-10" noProof="0">
                <a:gradFill>
                  <a:gsLst>
                    <a:gs pos="0">
                      <a:schemeClr val="tx2"/>
                    </a:gs>
                    <a:gs pos="57000">
                      <a:schemeClr val="accent1"/>
                    </a:gs>
                    <a:gs pos="100000">
                      <a:schemeClr val="tx1"/>
                    </a:gs>
                  </a:gsLst>
                  <a:lin ang="0" scaled="0"/>
                </a:gradFill>
                <a:latin typeface="Cy Black"/>
                <a:cs typeface="Cy Black"/>
              </a:rPr>
              <a:t>Adrien GRASSEIN</a:t>
            </a:r>
            <a:endParaRPr lang="en-US" sz="4400" noProof="0">
              <a:gradFill>
                <a:gsLst>
                  <a:gs pos="0">
                    <a:schemeClr val="tx2"/>
                  </a:gs>
                  <a:gs pos="57000">
                    <a:schemeClr val="accent1"/>
                  </a:gs>
                  <a:gs pos="100000">
                    <a:schemeClr val="tx1"/>
                  </a:gs>
                </a:gsLst>
                <a:lin ang="0" scaled="0"/>
              </a:gradFill>
              <a:latin typeface="Cy Black"/>
              <a:cs typeface="Cy Black"/>
            </a:endParaRPr>
          </a:p>
          <a:p>
            <a:pPr marL="12700" marR="51435">
              <a:lnSpc>
                <a:spcPct val="100000"/>
              </a:lnSpc>
              <a:spcBef>
                <a:spcPts val="705"/>
              </a:spcBef>
            </a:pPr>
            <a:r>
              <a:rPr lang="en-US" sz="2800" b="1" spc="-30" noProof="0">
                <a:solidFill>
                  <a:srgbClr val="4C57A8"/>
                </a:solidFill>
                <a:latin typeface="Cy Black"/>
                <a:cs typeface="Cy SemiBold"/>
              </a:rPr>
              <a:t>Technical expert (RTL/ESW) @ </a:t>
            </a:r>
            <a:r>
              <a:rPr lang="en-US" sz="2800" b="1" spc="-30" noProof="0" err="1">
                <a:solidFill>
                  <a:srgbClr val="4C57A8"/>
                </a:solidFill>
                <a:latin typeface="Cy Black"/>
                <a:cs typeface="Cy SemiBold"/>
              </a:rPr>
              <a:t>NanoXplore</a:t>
            </a:r>
            <a:endParaRPr lang="en-US" sz="2800" b="1" spc="-30" noProof="0">
              <a:solidFill>
                <a:srgbClr val="4C57A8"/>
              </a:solidFill>
              <a:latin typeface="Cy Black"/>
              <a:cs typeface="Cy SemiBold"/>
            </a:endParaRPr>
          </a:p>
          <a:p>
            <a:pPr marL="12700" marR="51435">
              <a:lnSpc>
                <a:spcPct val="100000"/>
              </a:lnSpc>
              <a:spcBef>
                <a:spcPts val="705"/>
              </a:spcBef>
            </a:pPr>
            <a:r>
              <a:rPr lang="en-US" sz="2800" b="1" spc="-30" noProof="0">
                <a:solidFill>
                  <a:srgbClr val="4C57A8"/>
                </a:solidFill>
                <a:latin typeface="Cy Black"/>
                <a:cs typeface="Cy SemiBold"/>
              </a:rPr>
              <a:t>Prototyping / Emulation referent @ </a:t>
            </a:r>
            <a:r>
              <a:rPr lang="en-US" sz="2800" b="1" spc="-30" noProof="0" err="1">
                <a:solidFill>
                  <a:srgbClr val="4C57A8"/>
                </a:solidFill>
                <a:latin typeface="Cy Black"/>
                <a:cs typeface="Cy SemiBold"/>
              </a:rPr>
              <a:t>NanoXplore</a:t>
            </a:r>
            <a:endParaRPr lang="en-US" sz="2800" b="1" spc="-30" noProof="0">
              <a:solidFill>
                <a:srgbClr val="4C57A8"/>
              </a:solidFill>
              <a:latin typeface="Cy Black"/>
              <a:cs typeface="Cy SemiBold"/>
            </a:endParaRPr>
          </a:p>
          <a:p>
            <a:pPr marL="12700" marR="51435">
              <a:lnSpc>
                <a:spcPct val="100000"/>
              </a:lnSpc>
              <a:spcBef>
                <a:spcPts val="705"/>
              </a:spcBef>
            </a:pPr>
            <a:endParaRPr lang="en-US" sz="2800" spc="-30" noProof="0">
              <a:solidFill>
                <a:srgbClr val="4C57A8"/>
              </a:solidFill>
              <a:latin typeface="Cy SemiLight" panose="02000000000000000000" pitchFamily="50" charset="0"/>
              <a:cs typeface="Cy SemiBold"/>
            </a:endParaRPr>
          </a:p>
          <a:p>
            <a:pPr marL="12700" marR="51435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  <a:cs typeface="Cy SemiBold"/>
              </a:rPr>
              <a:t>Strong background in embedded software:</a:t>
            </a:r>
          </a:p>
          <a:p>
            <a:pPr marL="469900" marR="51435" lvl="8" indent="-457200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sz="2800" spc="-30" noProof="0" err="1">
                <a:solidFill>
                  <a:srgbClr val="4C57A8"/>
                </a:solidFill>
                <a:latin typeface="Cy SemiLight" panose="02000000000000000000" pitchFamily="50" charset="0"/>
                <a:cs typeface="Cy SemiBold"/>
              </a:rPr>
              <a:t>Baremetal</a:t>
            </a:r>
            <a:endParaRPr lang="en-US" sz="2800" spc="-30" noProof="0">
              <a:solidFill>
                <a:srgbClr val="4C57A8"/>
              </a:solidFill>
              <a:latin typeface="Cy SemiLight" panose="02000000000000000000" pitchFamily="50" charset="0"/>
              <a:cs typeface="Cy SemiBold"/>
            </a:endParaRPr>
          </a:p>
          <a:p>
            <a:pPr marL="469900" marR="51435" lvl="7" indent="-457200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sz="2800" spc="-30" noProof="0">
                <a:solidFill>
                  <a:srgbClr val="4C57A8"/>
                </a:solidFill>
                <a:latin typeface="Cy SemiLight" panose="02000000000000000000" pitchFamily="50" charset="0"/>
                <a:cs typeface="Cy SemiBold"/>
              </a:rPr>
              <a:t>Linux Kernel</a:t>
            </a:r>
          </a:p>
          <a:p>
            <a:pPr marL="469900" marR="51435" lvl="7" indent="-457200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sz="2800" spc="-30" noProof="0">
                <a:solidFill>
                  <a:srgbClr val="4C57A8"/>
                </a:solidFill>
                <a:latin typeface="Cy SemiLight" panose="02000000000000000000" pitchFamily="50" charset="0"/>
                <a:cs typeface="Cy SemiBold"/>
              </a:rPr>
              <a:t>Android OS</a:t>
            </a:r>
          </a:p>
          <a:p>
            <a:pPr marL="469900" marR="51435" lvl="7" indent="-457200">
              <a:spcBef>
                <a:spcPts val="705"/>
              </a:spcBef>
              <a:buFont typeface="Arial" panose="020B0604020202020204" pitchFamily="34" charset="0"/>
              <a:buChar char="•"/>
            </a:pPr>
            <a:endParaRPr lang="en-US" sz="2800" spc="-30" noProof="0">
              <a:solidFill>
                <a:srgbClr val="4C57A8"/>
              </a:solidFill>
              <a:latin typeface="Cy SemiLight" panose="02000000000000000000" pitchFamily="50" charset="0"/>
              <a:cs typeface="Cy SemiBold"/>
            </a:endParaRPr>
          </a:p>
          <a:p>
            <a:pPr marL="12700" marR="51435" lvl="7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</a:rPr>
              <a:t>Creator of the prototyping activity @ </a:t>
            </a:r>
            <a:r>
              <a:rPr lang="en-US" sz="2800" spc="-30" noProof="0" err="1">
                <a:solidFill>
                  <a:srgbClr val="4C57A8"/>
                </a:solidFill>
                <a:latin typeface="Cy SemiBold" panose="02000000000000000000" pitchFamily="50" charset="0"/>
              </a:rPr>
              <a:t>NanoXplore</a:t>
            </a:r>
            <a:endParaRPr lang="en-US" sz="2800" spc="-30" noProof="0">
              <a:solidFill>
                <a:srgbClr val="4C57A8"/>
              </a:solidFill>
              <a:latin typeface="Cy SemiBold" panose="02000000000000000000" pitchFamily="50" charset="0"/>
            </a:endParaRPr>
          </a:p>
          <a:p>
            <a:pPr marL="12700" marR="51435" lvl="7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</a:rPr>
              <a:t>RTL architect</a:t>
            </a:r>
          </a:p>
          <a:p>
            <a:pPr marL="12700" marR="51435" lvl="7">
              <a:spcBef>
                <a:spcPts val="705"/>
              </a:spcBef>
            </a:pPr>
            <a:endParaRPr lang="en-US" sz="2800" noProof="0">
              <a:latin typeface="Cy SemiBold"/>
              <a:cs typeface="Cy SemiBold"/>
            </a:endParaRP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D223C17F-8490-3A82-1E47-F4B9A32EFF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956978"/>
            <a:ext cx="1925685" cy="1925685"/>
          </a:xfrm>
          <a:prstGeom prst="rect">
            <a:avLst/>
          </a:prstGeom>
        </p:spPr>
      </p:pic>
      <p:sp>
        <p:nvSpPr>
          <p:cNvPr id="6" name="object 16">
            <a:extLst>
              <a:ext uri="{FF2B5EF4-FFF2-40B4-BE49-F238E27FC236}">
                <a16:creationId xmlns:a16="http://schemas.microsoft.com/office/drawing/2014/main" id="{60490450-B308-B82D-B21F-8D2983A6CB48}"/>
              </a:ext>
            </a:extLst>
          </p:cNvPr>
          <p:cNvSpPr/>
          <p:nvPr/>
        </p:nvSpPr>
        <p:spPr>
          <a:xfrm>
            <a:off x="1434048" y="726191"/>
            <a:ext cx="2170430" cy="2773045"/>
          </a:xfrm>
          <a:custGeom>
            <a:avLst/>
            <a:gdLst/>
            <a:ahLst/>
            <a:cxnLst/>
            <a:rect l="l" t="t" r="r" b="b"/>
            <a:pathLst>
              <a:path w="2170430" h="2773045">
                <a:moveTo>
                  <a:pt x="1441881" y="0"/>
                </a:moveTo>
                <a:lnTo>
                  <a:pt x="2170226" y="827874"/>
                </a:lnTo>
                <a:lnTo>
                  <a:pt x="1743189" y="2772905"/>
                </a:lnTo>
                <a:lnTo>
                  <a:pt x="60947" y="2036178"/>
                </a:lnTo>
                <a:lnTo>
                  <a:pt x="0" y="803021"/>
                </a:lnTo>
                <a:lnTo>
                  <a:pt x="259524" y="412432"/>
                </a:lnTo>
                <a:lnTo>
                  <a:pt x="1441881" y="0"/>
                </a:lnTo>
                <a:close/>
              </a:path>
            </a:pathLst>
          </a:custGeom>
          <a:ln w="26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119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9F35C-EB39-B31D-55BD-24C76D9D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E73E7AB-5550-ABB6-51CB-4376AF8A97FA}"/>
              </a:ext>
            </a:extLst>
          </p:cNvPr>
          <p:cNvSpPr txBox="1"/>
          <p:nvPr/>
        </p:nvSpPr>
        <p:spPr>
          <a:xfrm>
            <a:off x="8835260" y="163769"/>
            <a:ext cx="4404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-10" noProof="0">
                <a:solidFill>
                  <a:srgbClr val="6455A0"/>
                </a:solidFill>
                <a:latin typeface="Cy ExtraBold"/>
              </a:rPr>
              <a:t>Who are we?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4375591-5716-729A-FE16-2A44BBC3CA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7977" y="671601"/>
            <a:ext cx="2416327" cy="2752585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04B15135-F639-E1C1-CC5F-801E1A28522B}"/>
              </a:ext>
            </a:extLst>
          </p:cNvPr>
          <p:cNvSpPr txBox="1"/>
          <p:nvPr/>
        </p:nvSpPr>
        <p:spPr>
          <a:xfrm>
            <a:off x="7421299" y="2123091"/>
            <a:ext cx="10104701" cy="6321602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75"/>
              </a:spcBef>
            </a:pPr>
            <a:r>
              <a:rPr lang="en-US" sz="4400" b="1" spc="-10" noProof="0" err="1">
                <a:gradFill>
                  <a:gsLst>
                    <a:gs pos="0">
                      <a:schemeClr val="tx2"/>
                    </a:gs>
                    <a:gs pos="57000">
                      <a:schemeClr val="accent1"/>
                    </a:gs>
                    <a:gs pos="100000">
                      <a:schemeClr val="tx1"/>
                    </a:gs>
                  </a:gsLst>
                  <a:lin ang="0" scaled="0"/>
                </a:gradFill>
                <a:latin typeface="Cy Black"/>
                <a:cs typeface="Cy Black"/>
              </a:rPr>
              <a:t>NanoXplore</a:t>
            </a:r>
            <a:endParaRPr lang="en-US" sz="4400" noProof="0">
              <a:gradFill>
                <a:gsLst>
                  <a:gs pos="0">
                    <a:schemeClr val="tx2"/>
                  </a:gs>
                  <a:gs pos="57000">
                    <a:schemeClr val="accent1"/>
                  </a:gs>
                  <a:gs pos="100000">
                    <a:schemeClr val="tx1"/>
                  </a:gs>
                </a:gsLst>
                <a:lin ang="0" scaled="0"/>
              </a:gradFill>
              <a:latin typeface="Cy Black"/>
              <a:cs typeface="Cy Black"/>
            </a:endParaRPr>
          </a:p>
          <a:p>
            <a:pPr marL="12700" marR="51435">
              <a:lnSpc>
                <a:spcPct val="100000"/>
              </a:lnSpc>
              <a:spcBef>
                <a:spcPts val="705"/>
              </a:spcBef>
            </a:pPr>
            <a:r>
              <a:rPr lang="en-US" sz="2800" b="1" spc="-30" noProof="0">
                <a:solidFill>
                  <a:srgbClr val="4C57A8"/>
                </a:solidFill>
                <a:latin typeface="Cy Black"/>
                <a:cs typeface="Cy SemiBold"/>
              </a:rPr>
              <a:t>French based company: Paris / Grenoble / Montpellier</a:t>
            </a:r>
          </a:p>
          <a:p>
            <a:pPr marL="12700" marR="51435">
              <a:lnSpc>
                <a:spcPct val="100000"/>
              </a:lnSpc>
              <a:spcBef>
                <a:spcPts val="705"/>
              </a:spcBef>
            </a:pPr>
            <a:r>
              <a:rPr lang="en-US" sz="2800" b="1" spc="-30" noProof="0">
                <a:solidFill>
                  <a:srgbClr val="4C57A8"/>
                </a:solidFill>
                <a:latin typeface="Cy Black"/>
              </a:rPr>
              <a:t>140+ Employees with more than 90% R&amp;D Engineers</a:t>
            </a:r>
          </a:p>
          <a:p>
            <a:pPr marL="12700" marR="51435">
              <a:lnSpc>
                <a:spcPct val="100000"/>
              </a:lnSpc>
              <a:spcBef>
                <a:spcPts val="705"/>
              </a:spcBef>
            </a:pPr>
            <a:r>
              <a:rPr lang="en-US" sz="2800" b="1" spc="-30" noProof="0">
                <a:solidFill>
                  <a:srgbClr val="4C57A8"/>
                </a:solidFill>
                <a:latin typeface="Cy Black"/>
              </a:rPr>
              <a:t>​</a:t>
            </a:r>
          </a:p>
          <a:p>
            <a:pPr marL="12700" marR="51435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</a:rPr>
              <a:t>Offer products for Hi-Rel markets​</a:t>
            </a:r>
          </a:p>
          <a:p>
            <a:pPr marL="12700" marR="51435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</a:rPr>
              <a:t>3 different products offering :​</a:t>
            </a:r>
          </a:p>
          <a:p>
            <a:pPr marL="469900" marR="51435" lvl="8" indent="-457200" rtl="0" fontAlgn="base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sz="2400" spc="-30" noProof="0">
                <a:solidFill>
                  <a:srgbClr val="4C57A8"/>
                </a:solidFill>
                <a:latin typeface="Cy SemiLight" panose="02000000000000000000" pitchFamily="50" charset="0"/>
              </a:rPr>
              <a:t>High reliable SoC FPGA​</a:t>
            </a:r>
          </a:p>
          <a:p>
            <a:pPr marL="469900" marR="51435" lvl="7" indent="-457200" rtl="0" fontAlgn="base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sz="2400" spc="-30" noProof="0">
                <a:solidFill>
                  <a:srgbClr val="4C57A8"/>
                </a:solidFill>
                <a:latin typeface="Cy SemiLight" panose="02000000000000000000" pitchFamily="50" charset="0"/>
              </a:rPr>
              <a:t>ASIC design services​</a:t>
            </a:r>
          </a:p>
          <a:p>
            <a:pPr marL="469900" marR="51435" lvl="7" indent="-457200" rtl="0" fontAlgn="base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sz="2400" spc="-30" noProof="0">
                <a:solidFill>
                  <a:srgbClr val="4C57A8"/>
                </a:solidFill>
                <a:latin typeface="Cy SemiLight" panose="02000000000000000000" pitchFamily="50" charset="0"/>
              </a:rPr>
              <a:t>Silicon Ips</a:t>
            </a:r>
          </a:p>
          <a:p>
            <a:pPr marL="12700" marR="51435" lvl="7" rtl="0" fontAlgn="base">
              <a:spcBef>
                <a:spcPts val="705"/>
              </a:spcBef>
            </a:pPr>
            <a:endParaRPr lang="en-US" sz="2400" spc="-30" noProof="0">
              <a:solidFill>
                <a:srgbClr val="4C57A8"/>
              </a:solidFill>
              <a:latin typeface="Cy SemiLight" panose="02000000000000000000" pitchFamily="50" charset="0"/>
            </a:endParaRPr>
          </a:p>
          <a:p>
            <a:pPr marL="12700" marR="51435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</a:rPr>
              <a:t>ITAR Free Technology​</a:t>
            </a:r>
          </a:p>
          <a:p>
            <a:pPr marL="12700" marR="51435">
              <a:spcBef>
                <a:spcPts val="705"/>
              </a:spcBef>
            </a:pPr>
            <a:r>
              <a:rPr lang="en-US" sz="2800" spc="-30" noProof="0">
                <a:solidFill>
                  <a:srgbClr val="4C57A8"/>
                </a:solidFill>
                <a:latin typeface="Cy SemiBold" panose="02000000000000000000" pitchFamily="50" charset="0"/>
              </a:rPr>
              <a:t>Focus on Space &amp; Defense markets​</a:t>
            </a:r>
          </a:p>
        </p:txBody>
      </p:sp>
      <p:pic>
        <p:nvPicPr>
          <p:cNvPr id="5" name="object 15">
            <a:extLst>
              <a:ext uri="{FF2B5EF4-FFF2-40B4-BE49-F238E27FC236}">
                <a16:creationId xmlns:a16="http://schemas.microsoft.com/office/drawing/2014/main" id="{3EF6BDEF-63F6-8385-E78E-3DCE4594DB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295400" y="956978"/>
            <a:ext cx="1925685" cy="1925685"/>
          </a:xfrm>
          <a:prstGeom prst="rect">
            <a:avLst/>
          </a:prstGeom>
        </p:spPr>
      </p:pic>
      <p:sp>
        <p:nvSpPr>
          <p:cNvPr id="6" name="object 16">
            <a:extLst>
              <a:ext uri="{FF2B5EF4-FFF2-40B4-BE49-F238E27FC236}">
                <a16:creationId xmlns:a16="http://schemas.microsoft.com/office/drawing/2014/main" id="{8B745109-3B97-45FB-AF92-82D157FF2970}"/>
              </a:ext>
            </a:extLst>
          </p:cNvPr>
          <p:cNvSpPr/>
          <p:nvPr/>
        </p:nvSpPr>
        <p:spPr>
          <a:xfrm>
            <a:off x="1434048" y="726191"/>
            <a:ext cx="2170430" cy="2773045"/>
          </a:xfrm>
          <a:custGeom>
            <a:avLst/>
            <a:gdLst/>
            <a:ahLst/>
            <a:cxnLst/>
            <a:rect l="l" t="t" r="r" b="b"/>
            <a:pathLst>
              <a:path w="2170430" h="2773045">
                <a:moveTo>
                  <a:pt x="1441881" y="0"/>
                </a:moveTo>
                <a:lnTo>
                  <a:pt x="2170226" y="827874"/>
                </a:lnTo>
                <a:lnTo>
                  <a:pt x="1743189" y="2772905"/>
                </a:lnTo>
                <a:lnTo>
                  <a:pt x="60947" y="2036178"/>
                </a:lnTo>
                <a:lnTo>
                  <a:pt x="0" y="803021"/>
                </a:lnTo>
                <a:lnTo>
                  <a:pt x="259524" y="412432"/>
                </a:lnTo>
                <a:lnTo>
                  <a:pt x="1441881" y="0"/>
                </a:lnTo>
                <a:close/>
              </a:path>
            </a:pathLst>
          </a:custGeom>
          <a:ln w="26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E4D0F-A8BE-1905-9523-FD629BC3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316" y="7503540"/>
            <a:ext cx="16659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5610997-A175-77F9-4F1F-122D9FDD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982" y="6316886"/>
            <a:ext cx="197409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red circle in the sky&#10;&#10;Description automatically generated">
            <a:extLst>
              <a:ext uri="{FF2B5EF4-FFF2-40B4-BE49-F238E27FC236}">
                <a16:creationId xmlns:a16="http://schemas.microsoft.com/office/drawing/2014/main" id="{10520F3D-F912-246F-9754-D1464409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6924938"/>
            <a:ext cx="19740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0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3C743-5BEA-208D-C7E0-6AA077CD7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D6A3707E-021C-1D32-EE3A-B82A870327F7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59103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General presentation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CF4BD6FF-0212-5B44-3FC6-F95C2090E11A}"/>
              </a:ext>
            </a:extLst>
          </p:cNvPr>
          <p:cNvSpPr txBox="1"/>
          <p:nvPr/>
        </p:nvSpPr>
        <p:spPr>
          <a:xfrm>
            <a:off x="762000" y="1020371"/>
            <a:ext cx="8808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chemeClr val="bg1"/>
                </a:solidFill>
                <a:latin typeface="Cy ExtraBold"/>
                <a:cs typeface="Cy ExtraBold"/>
              </a:rPr>
              <a:t>Onysis: What is it?</a:t>
            </a:r>
            <a:endParaRPr lang="en-US" sz="6000" noProof="0">
              <a:solidFill>
                <a:schemeClr val="bg1"/>
              </a:solidFill>
              <a:latin typeface="Cy ExtraBold"/>
              <a:cs typeface="Cy ExtraBold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12998836-61AE-6C85-56B4-463AA2E1DE43}"/>
              </a:ext>
            </a:extLst>
          </p:cNvPr>
          <p:cNvSpPr/>
          <p:nvPr/>
        </p:nvSpPr>
        <p:spPr>
          <a:xfrm>
            <a:off x="762000" y="2616635"/>
            <a:ext cx="4267200" cy="6858000"/>
          </a:xfrm>
          <a:prstGeom prst="roundRect">
            <a:avLst/>
          </a:prstGeom>
          <a:solidFill>
            <a:srgbClr val="6354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AF19277-4653-A84E-65FD-E0EB3CE3B4CC}"/>
              </a:ext>
            </a:extLst>
          </p:cNvPr>
          <p:cNvGrpSpPr/>
          <p:nvPr/>
        </p:nvGrpSpPr>
        <p:grpSpPr>
          <a:xfrm>
            <a:off x="904022" y="3616011"/>
            <a:ext cx="3327761" cy="504305"/>
            <a:chOff x="904022" y="3906205"/>
            <a:chExt cx="3327761" cy="504305"/>
          </a:xfrm>
        </p:grpSpPr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33857F9E-BE3F-1AEB-0339-7545C92DEC04}"/>
                </a:ext>
              </a:extLst>
            </p:cNvPr>
            <p:cNvSpPr txBox="1"/>
            <p:nvPr/>
          </p:nvSpPr>
          <p:spPr>
            <a:xfrm>
              <a:off x="1406115" y="3906205"/>
              <a:ext cx="2825668" cy="5043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Designed for Defense market</a:t>
              </a: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A285FE6-56BC-FBEC-CAE0-8F77F74C6B37}"/>
                </a:ext>
              </a:extLst>
            </p:cNvPr>
            <p:cNvSpPr/>
            <p:nvPr/>
          </p:nvSpPr>
          <p:spPr>
            <a:xfrm>
              <a:off x="904022" y="3998693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2568" h="368300">
                  <a:moveTo>
                    <a:pt x="0" y="0"/>
                  </a:moveTo>
                  <a:lnTo>
                    <a:pt x="392568" y="0"/>
                  </a:lnTo>
                  <a:lnTo>
                    <a:pt x="392568" y="368301"/>
                  </a:lnTo>
                  <a:lnTo>
                    <a:pt x="0" y="368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200" b="1" noProof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737C18F8-10DC-0EC2-D7A8-C13D88AC3DC3}"/>
              </a:ext>
            </a:extLst>
          </p:cNvPr>
          <p:cNvSpPr txBox="1"/>
          <p:nvPr/>
        </p:nvSpPr>
        <p:spPr>
          <a:xfrm>
            <a:off x="5558817" y="3055262"/>
            <a:ext cx="56921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Package:</a:t>
            </a:r>
            <a:r>
              <a:rPr lang="en-US" sz="2000" spc="-40" noProof="0">
                <a:solidFill>
                  <a:schemeClr val="bg1"/>
                </a:solidFill>
                <a:latin typeface="Cy"/>
              </a:rPr>
              <a:t> 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BGA784 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FPGA :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 147K LUT4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Secure Unit</a:t>
            </a:r>
            <a:r>
              <a:rPr lang="en-US" sz="2000" spc="-40" noProof="0">
                <a:solidFill>
                  <a:schemeClr val="bg1"/>
                </a:solidFill>
                <a:latin typeface="Cy"/>
              </a:rPr>
              <a:t> (Secure boot, Cryptographic services)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Platform Management Unit 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(Cortex M23)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Application Processing Unit</a:t>
            </a:r>
            <a:r>
              <a:rPr lang="en-US" sz="2000" spc="-40" noProof="0">
                <a:solidFill>
                  <a:schemeClr val="bg1"/>
                </a:solidFill>
                <a:latin typeface="Cy"/>
              </a:rPr>
              <a:t> 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(2x Cortex A53)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Real-time Processing Unit</a:t>
            </a:r>
            <a:r>
              <a:rPr lang="en-US" sz="2000" spc="-40" noProof="0">
                <a:solidFill>
                  <a:schemeClr val="bg1"/>
                </a:solidFill>
                <a:latin typeface="Cy"/>
              </a:rPr>
              <a:t> 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(2x Cortex R52)</a:t>
            </a:r>
          </a:p>
          <a:p>
            <a:r>
              <a:rPr lang="en-US" sz="2000" spc="-40" noProof="0">
                <a:solidFill>
                  <a:schemeClr val="bg1"/>
                </a:solidFill>
                <a:latin typeface="Cy"/>
              </a:rPr>
              <a:t>12Gbps HSSL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System functions: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DMAs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spc="-40" noProof="0" err="1">
                <a:solidFill>
                  <a:schemeClr val="bg1"/>
                </a:solidFill>
                <a:latin typeface="Cy SemiLight" panose="02000000000000000000" pitchFamily="50" charset="0"/>
              </a:rPr>
              <a:t>CoreSight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 Debug &amp; Trace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Secure &amp; User OTP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Memories: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OCR, TCM, DDR3/4, QSPI NOR Flash, eMMC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A set of standard peripherals: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PCIe, Eth, </a:t>
            </a:r>
            <a:r>
              <a:rPr lang="en-US" sz="2000" spc="-40" noProof="0" err="1">
                <a:solidFill>
                  <a:schemeClr val="bg1"/>
                </a:solidFill>
                <a:latin typeface="Cy SemiLight" panose="02000000000000000000" pitchFamily="50" charset="0"/>
              </a:rPr>
              <a:t>SpaceWire</a:t>
            </a: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, SPI, UART, I2C, GPIO</a:t>
            </a:r>
          </a:p>
          <a:p>
            <a:r>
              <a:rPr lang="en-US" sz="2000" b="1" u="sng" spc="-40" noProof="0">
                <a:solidFill>
                  <a:schemeClr val="bg1"/>
                </a:solidFill>
                <a:latin typeface="Cy"/>
              </a:rPr>
              <a:t>Security target: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EAL 4+, AVA_VAN 5</a:t>
            </a:r>
            <a:endParaRPr lang="en-US" sz="2400" spc="-40" noProof="0">
              <a:solidFill>
                <a:schemeClr val="bg1"/>
              </a:solidFill>
              <a:latin typeface="Cy SemiLight" panose="02000000000000000000" pitchFamily="50" charset="0"/>
            </a:endParaRPr>
          </a:p>
        </p:txBody>
      </p:sp>
      <p:pic>
        <p:nvPicPr>
          <p:cNvPr id="58" name="Image 57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6D40A9CD-13EB-F214-06AD-9481C6D980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036374" y="3414937"/>
            <a:ext cx="2686984" cy="2880000"/>
          </a:xfrm>
          <a:prstGeom prst="rect">
            <a:avLst/>
          </a:prstGeom>
        </p:spPr>
      </p:pic>
      <p:pic>
        <p:nvPicPr>
          <p:cNvPr id="60" name="Image 59" descr="Une image contenant texte, capture d’écran, logiciel, Logiciel multimédia&#10;&#10;Le contenu généré par l’IA peut être incorrect.">
            <a:extLst>
              <a:ext uri="{FF2B5EF4-FFF2-40B4-BE49-F238E27FC236}">
                <a16:creationId xmlns:a16="http://schemas.microsoft.com/office/drawing/2014/main" id="{1FD9E723-7EBC-7CD6-5E44-D1FB4634D6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036374" y="6812720"/>
            <a:ext cx="2686985" cy="2880000"/>
          </a:xfrm>
          <a:prstGeom prst="rect">
            <a:avLst/>
          </a:prstGeom>
        </p:spPr>
      </p:pic>
      <p:pic>
        <p:nvPicPr>
          <p:cNvPr id="62" name="Image 61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DB552881-209A-B298-CAC7-64859A55CE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125324" y="4534929"/>
            <a:ext cx="2728574" cy="2880000"/>
          </a:xfrm>
          <a:prstGeom prst="rect">
            <a:avLst/>
          </a:prstGeom>
        </p:spPr>
      </p:pic>
      <p:pic>
        <p:nvPicPr>
          <p:cNvPr id="64" name="Image 63" descr="Une image contenant jouet, Silhouette d’animal, clipart, manchot&#10;&#10;Le contenu généré par l’IA peut être incorrect.">
            <a:extLst>
              <a:ext uri="{FF2B5EF4-FFF2-40B4-BE49-F238E27FC236}">
                <a16:creationId xmlns:a16="http://schemas.microsoft.com/office/drawing/2014/main" id="{77247152-915D-5AC7-7E7D-675EDD5FD5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5444393" y="1208003"/>
            <a:ext cx="1939585" cy="2280629"/>
          </a:xfrm>
          <a:prstGeom prst="rect">
            <a:avLst/>
          </a:prstGeom>
        </p:spPr>
      </p:pic>
      <p:pic>
        <p:nvPicPr>
          <p:cNvPr id="67" name="object 15">
            <a:extLst>
              <a:ext uri="{FF2B5EF4-FFF2-40B4-BE49-F238E27FC236}">
                <a16:creationId xmlns:a16="http://schemas.microsoft.com/office/drawing/2014/main" id="{4C0F8622-6E38-E2FB-CA0D-25DF10D11589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12417023" y="818715"/>
            <a:ext cx="1925685" cy="1925685"/>
          </a:xfrm>
          <a:prstGeom prst="rect">
            <a:avLst/>
          </a:prstGeom>
        </p:spPr>
      </p:pic>
      <p:sp>
        <p:nvSpPr>
          <p:cNvPr id="69" name="TextBox 20">
            <a:extLst>
              <a:ext uri="{FF2B5EF4-FFF2-40B4-BE49-F238E27FC236}">
                <a16:creationId xmlns:a16="http://schemas.microsoft.com/office/drawing/2014/main" id="{0D11DAFB-1904-9A8F-628C-D0B2F4501782}"/>
              </a:ext>
            </a:extLst>
          </p:cNvPr>
          <p:cNvSpPr txBox="1"/>
          <p:nvPr/>
        </p:nvSpPr>
        <p:spPr>
          <a:xfrm>
            <a:off x="1453499" y="2956219"/>
            <a:ext cx="2825668" cy="263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en-US" sz="2400" b="1" u="sng" noProof="0">
                <a:solidFill>
                  <a:schemeClr val="bg1"/>
                </a:solidFill>
                <a:latin typeface="Cy Black"/>
                <a:ea typeface="Poppins Bold"/>
                <a:cs typeface="Poppins Bold"/>
                <a:sym typeface="Poppins Bold"/>
              </a:rPr>
              <a:t>Key differentiator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08F40D2-EEB0-6842-C937-360FB9D21977}"/>
              </a:ext>
            </a:extLst>
          </p:cNvPr>
          <p:cNvGrpSpPr/>
          <p:nvPr/>
        </p:nvGrpSpPr>
        <p:grpSpPr>
          <a:xfrm>
            <a:off x="904022" y="4519459"/>
            <a:ext cx="3327761" cy="521168"/>
            <a:chOff x="904022" y="4751614"/>
            <a:chExt cx="3327761" cy="521168"/>
          </a:xfrm>
        </p:grpSpPr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C68FB577-3CDE-C373-85CD-801A9B708904}"/>
                </a:ext>
              </a:extLst>
            </p:cNvPr>
            <p:cNvSpPr txBox="1"/>
            <p:nvPr/>
          </p:nvSpPr>
          <p:spPr>
            <a:xfrm>
              <a:off x="1472920" y="4751614"/>
              <a:ext cx="2758863" cy="521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New FPGA</a:t>
              </a:r>
            </a:p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architecture v4</a:t>
              </a: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510C718F-A572-7B97-C102-52A7CF55FF5B}"/>
                </a:ext>
              </a:extLst>
            </p:cNvPr>
            <p:cNvSpPr/>
            <p:nvPr/>
          </p:nvSpPr>
          <p:spPr>
            <a:xfrm>
              <a:off x="904022" y="4832198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2568" h="368300">
                  <a:moveTo>
                    <a:pt x="0" y="0"/>
                  </a:moveTo>
                  <a:lnTo>
                    <a:pt x="392568" y="0"/>
                  </a:lnTo>
                  <a:lnTo>
                    <a:pt x="392568" y="368301"/>
                  </a:lnTo>
                  <a:lnTo>
                    <a:pt x="0" y="368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200" b="1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2B950AD-DCEA-C79C-60CA-E71B5F79EB81}"/>
              </a:ext>
            </a:extLst>
          </p:cNvPr>
          <p:cNvGrpSpPr/>
          <p:nvPr/>
        </p:nvGrpSpPr>
        <p:grpSpPr>
          <a:xfrm>
            <a:off x="904022" y="5436436"/>
            <a:ext cx="2505875" cy="521168"/>
            <a:chOff x="904022" y="5592605"/>
            <a:chExt cx="2505875" cy="521168"/>
          </a:xfrm>
        </p:grpSpPr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5B9685CF-DA32-748E-C8B7-3EE8C26BE4E2}"/>
                </a:ext>
              </a:extLst>
            </p:cNvPr>
            <p:cNvSpPr txBox="1"/>
            <p:nvPr/>
          </p:nvSpPr>
          <p:spPr>
            <a:xfrm>
              <a:off x="1389338" y="5592605"/>
              <a:ext cx="2020559" cy="521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New FPGA software​</a:t>
              </a: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755E082B-0916-2152-B1FD-2A6D71D52F4E}"/>
                </a:ext>
              </a:extLst>
            </p:cNvPr>
            <p:cNvSpPr/>
            <p:nvPr/>
          </p:nvSpPr>
          <p:spPr>
            <a:xfrm>
              <a:off x="904022" y="567318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2568" h="368300">
                  <a:moveTo>
                    <a:pt x="0" y="0"/>
                  </a:moveTo>
                  <a:lnTo>
                    <a:pt x="392568" y="0"/>
                  </a:lnTo>
                  <a:lnTo>
                    <a:pt x="392568" y="368301"/>
                  </a:lnTo>
                  <a:lnTo>
                    <a:pt x="0" y="368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200" b="1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E5E69A-D05B-1A4B-5BB0-31E4D1CDA3BE}"/>
              </a:ext>
            </a:extLst>
          </p:cNvPr>
          <p:cNvGrpSpPr/>
          <p:nvPr/>
        </p:nvGrpSpPr>
        <p:grpSpPr>
          <a:xfrm>
            <a:off x="904022" y="6353413"/>
            <a:ext cx="3918208" cy="764825"/>
            <a:chOff x="904022" y="6469490"/>
            <a:chExt cx="3918208" cy="764825"/>
          </a:xfrm>
        </p:grpSpPr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id="{ECC67D66-E5DE-2830-0ABF-CC0203AE8FFA}"/>
                </a:ext>
              </a:extLst>
            </p:cNvPr>
            <p:cNvSpPr txBox="1"/>
            <p:nvPr/>
          </p:nvSpPr>
          <p:spPr>
            <a:xfrm>
              <a:off x="1471261" y="6469490"/>
              <a:ext cx="3350969" cy="7648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Up to 40-50% more performance </a:t>
              </a:r>
            </a:p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vs. NG-ULTRA</a:t>
              </a: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B0C76F11-0A5E-84B7-738A-64560766A5F5}"/>
                </a:ext>
              </a:extLst>
            </p:cNvPr>
            <p:cNvSpPr/>
            <p:nvPr/>
          </p:nvSpPr>
          <p:spPr>
            <a:xfrm>
              <a:off x="904022" y="6671902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2568" h="368300">
                  <a:moveTo>
                    <a:pt x="0" y="0"/>
                  </a:moveTo>
                  <a:lnTo>
                    <a:pt x="392568" y="0"/>
                  </a:lnTo>
                  <a:lnTo>
                    <a:pt x="392568" y="368301"/>
                  </a:lnTo>
                  <a:lnTo>
                    <a:pt x="0" y="368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200" b="1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CB84704-D909-E6D1-65E5-FD1478A2FE4F}"/>
              </a:ext>
            </a:extLst>
          </p:cNvPr>
          <p:cNvGrpSpPr/>
          <p:nvPr/>
        </p:nvGrpSpPr>
        <p:grpSpPr>
          <a:xfrm>
            <a:off x="904022" y="7514047"/>
            <a:ext cx="3134577" cy="521168"/>
            <a:chOff x="904022" y="7572085"/>
            <a:chExt cx="3134577" cy="521168"/>
          </a:xfrm>
        </p:grpSpPr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5D21F852-ABCF-581A-9127-338DFDB0A379}"/>
                </a:ext>
              </a:extLst>
            </p:cNvPr>
            <p:cNvSpPr txBox="1"/>
            <p:nvPr/>
          </p:nvSpPr>
          <p:spPr>
            <a:xfrm>
              <a:off x="1473652" y="7572085"/>
              <a:ext cx="2564947" cy="521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Improved logic density</a:t>
              </a:r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51C1975C-31C7-6F5D-117F-BD84BAF598BD}"/>
                </a:ext>
              </a:extLst>
            </p:cNvPr>
            <p:cNvSpPr/>
            <p:nvPr/>
          </p:nvSpPr>
          <p:spPr>
            <a:xfrm>
              <a:off x="904022" y="765266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2568" h="368300">
                  <a:moveTo>
                    <a:pt x="0" y="0"/>
                  </a:moveTo>
                  <a:lnTo>
                    <a:pt x="392568" y="0"/>
                  </a:lnTo>
                  <a:lnTo>
                    <a:pt x="392568" y="368301"/>
                  </a:lnTo>
                  <a:lnTo>
                    <a:pt x="0" y="368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200" b="1" noProof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AAB1856-CFE8-6EE3-458C-1A91766A8B57}"/>
              </a:ext>
            </a:extLst>
          </p:cNvPr>
          <p:cNvGrpSpPr/>
          <p:nvPr/>
        </p:nvGrpSpPr>
        <p:grpSpPr>
          <a:xfrm>
            <a:off x="904022" y="8431023"/>
            <a:ext cx="3918209" cy="769313"/>
            <a:chOff x="904022" y="8431023"/>
            <a:chExt cx="3918209" cy="769313"/>
          </a:xfrm>
        </p:grpSpPr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ACFE35B4-690F-264C-6BE6-B3FE4233CFFE}"/>
                </a:ext>
              </a:extLst>
            </p:cNvPr>
            <p:cNvSpPr txBox="1"/>
            <p:nvPr/>
          </p:nvSpPr>
          <p:spPr>
            <a:xfrm>
              <a:off x="1423217" y="8431023"/>
              <a:ext cx="3399014" cy="769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sz="2400" b="1" noProof="0">
                  <a:solidFill>
                    <a:schemeClr val="bg1"/>
                  </a:solidFill>
                  <a:latin typeface="Cy Black"/>
                  <a:ea typeface="Poppins Bold"/>
                  <a:cs typeface="Poppins Bold"/>
                  <a:sym typeface="Poppins Bold"/>
                </a:rPr>
                <a:t>Security at state of the art vs. other commercial FPGA</a:t>
              </a:r>
              <a:endParaRPr lang="en-US" b="1" noProof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4E2A6EC-25F7-FEE9-63D8-DF7039B8C6D1}"/>
                </a:ext>
              </a:extLst>
            </p:cNvPr>
            <p:cNvSpPr/>
            <p:nvPr/>
          </p:nvSpPr>
          <p:spPr>
            <a:xfrm>
              <a:off x="904022" y="86356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92568" h="368300">
                  <a:moveTo>
                    <a:pt x="0" y="0"/>
                  </a:moveTo>
                  <a:lnTo>
                    <a:pt x="392568" y="0"/>
                  </a:lnTo>
                  <a:lnTo>
                    <a:pt x="392568" y="368301"/>
                  </a:lnTo>
                  <a:lnTo>
                    <a:pt x="0" y="368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3200" b="1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86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D70F-18E0-4C1E-B3FB-23115CCE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99F48FB6-D358-F66A-C6EE-5378536F8E34}"/>
              </a:ext>
            </a:extLst>
          </p:cNvPr>
          <p:cNvSpPr txBox="1">
            <a:spLocks/>
          </p:cNvSpPr>
          <p:nvPr/>
        </p:nvSpPr>
        <p:spPr>
          <a:xfrm>
            <a:off x="871449" y="818715"/>
            <a:ext cx="23774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Onysis SoC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131BE6B2-0F1C-6B47-55FD-35A6BB34990A}"/>
              </a:ext>
            </a:extLst>
          </p:cNvPr>
          <p:cNvSpPr txBox="1"/>
          <p:nvPr/>
        </p:nvSpPr>
        <p:spPr>
          <a:xfrm>
            <a:off x="869298" y="1278416"/>
            <a:ext cx="8808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rgbClr val="6455A0"/>
                </a:solidFill>
                <a:latin typeface="Cy ExtraBold"/>
                <a:cs typeface="Cy ExtraBold"/>
              </a:rPr>
              <a:t>SoC Capabilities</a:t>
            </a:r>
            <a:endParaRPr lang="en-US" sz="6000" noProof="0">
              <a:latin typeface="Cy ExtraBold"/>
              <a:cs typeface="Cy ExtraBold"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ACBE42F3-19AF-A440-37E5-5FBFCFF7B8C4}"/>
              </a:ext>
            </a:extLst>
          </p:cNvPr>
          <p:cNvSpPr txBox="1">
            <a:spLocks/>
          </p:cNvSpPr>
          <p:nvPr/>
        </p:nvSpPr>
        <p:spPr>
          <a:xfrm>
            <a:off x="869298" y="3241675"/>
            <a:ext cx="6926263" cy="67818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Dual Cortex A53 (APU):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Run rich OS as Linux;</a:t>
            </a:r>
          </a:p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Dual Cortex R52 (RPU):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Hard Real Time tasks;</a:t>
            </a:r>
          </a:p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Cortex M23 (PMU):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Platform Management;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Low power core</a:t>
            </a:r>
          </a:p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SoC Defender (SD):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Cryptography;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Global security;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Secure boot</a:t>
            </a:r>
          </a:p>
          <a:p>
            <a:r>
              <a:rPr lang="en-US" sz="2800" spc="-40">
                <a:solidFill>
                  <a:schemeClr val="accent2"/>
                </a:solidFill>
                <a:latin typeface="Cy SemiBold" panose="02000000000000000000" pitchFamily="50" charset="0"/>
              </a:rPr>
              <a:t>Interfaces between FPGA and SoC:</a:t>
            </a:r>
          </a:p>
          <a:p>
            <a:pPr lvl="1"/>
            <a:r>
              <a:rPr lang="en-US" sz="2400" spc="-40">
                <a:solidFill>
                  <a:schemeClr val="accent2"/>
                </a:solidFill>
                <a:latin typeface="Cy SemiLight" panose="02000000000000000000" pitchFamily="50" charset="0"/>
              </a:rPr>
              <a:t>AXI (Initiator and targets)</a:t>
            </a:r>
          </a:p>
          <a:p>
            <a:pPr lvl="1"/>
            <a:r>
              <a:rPr lang="en-US" sz="2400" spc="-40" noProof="0">
                <a:solidFill>
                  <a:schemeClr val="accent2"/>
                </a:solidFill>
                <a:latin typeface="Cy SemiLight" panose="02000000000000000000" pitchFamily="50" charset="0"/>
              </a:rPr>
              <a:t>IRQs;</a:t>
            </a:r>
          </a:p>
          <a:p>
            <a:pPr lvl="1"/>
            <a:r>
              <a:rPr lang="en-US" sz="2400" spc="-40">
                <a:solidFill>
                  <a:schemeClr val="accent2"/>
                </a:solidFill>
                <a:latin typeface="Cy SemiLight" panose="02000000000000000000" pitchFamily="50" charset="0"/>
              </a:rPr>
              <a:t>Resets</a:t>
            </a:r>
            <a:endParaRPr lang="en-US" sz="2400" spc="-40" noProof="0">
              <a:solidFill>
                <a:schemeClr val="accent2"/>
              </a:solidFill>
              <a:latin typeface="Cy SemiLight" panose="02000000000000000000" pitchFamily="50" charset="0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A196077-E713-434F-0A98-26D27CB6A50C}"/>
              </a:ext>
            </a:extLst>
          </p:cNvPr>
          <p:cNvSpPr txBox="1">
            <a:spLocks/>
          </p:cNvSpPr>
          <p:nvPr/>
        </p:nvSpPr>
        <p:spPr>
          <a:xfrm>
            <a:off x="8077200" y="3241675"/>
            <a:ext cx="6926263" cy="537845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Secure Boot: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Boot files are encrypted and authenticated;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Anti copy on some interfaces (a specific boot media (</a:t>
            </a:r>
            <a:r>
              <a:rPr lang="en-US" sz="2400" spc="-40" noProof="0" err="1">
                <a:solidFill>
                  <a:srgbClr val="000F82"/>
                </a:solidFill>
                <a:latin typeface="Cy SemiLight" panose="02000000000000000000" pitchFamily="50" charset="0"/>
              </a:rPr>
              <a:t>ie</a:t>
            </a:r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: a flash) is linked to a specific chip)</a:t>
            </a:r>
          </a:p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HW Container isolation: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Define a set of HW resources to isolate from the rest of the SoC;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Creation of “mini SoC” inside the SoC</a:t>
            </a:r>
          </a:p>
          <a:p>
            <a:r>
              <a:rPr lang="en-US" sz="2800" spc="-40" noProof="0">
                <a:solidFill>
                  <a:schemeClr val="accent2"/>
                </a:solidFill>
                <a:latin typeface="Cy SemiBold" panose="02000000000000000000" pitchFamily="50" charset="0"/>
              </a:rPr>
              <a:t>External interface lock-down:</a:t>
            </a:r>
          </a:p>
          <a:p>
            <a:pPr lvl="1"/>
            <a:r>
              <a:rPr lang="en-US" sz="2400" spc="-40" noProof="0">
                <a:solidFill>
                  <a:srgbClr val="000F82"/>
                </a:solidFill>
                <a:latin typeface="Cy SemiLight" panose="02000000000000000000" pitchFamily="50" charset="0"/>
              </a:rPr>
              <a:t>Can disable any external interface (boot / debug) of the SoC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54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3AD8E-7C84-4623-0B29-304784E71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A327E867-C66C-80F7-CB78-402A8D93E91E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44625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B0348F0F-BF13-F808-D3CC-BF4963D5472F}"/>
              </a:ext>
            </a:extLst>
          </p:cNvPr>
          <p:cNvSpPr txBox="1"/>
          <p:nvPr/>
        </p:nvSpPr>
        <p:spPr>
          <a:xfrm>
            <a:off x="869298" y="1278416"/>
            <a:ext cx="8808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chemeClr val="bg1"/>
                </a:solidFill>
                <a:latin typeface="Cy ExtraBold"/>
              </a:rPr>
              <a:t>HW Container isolation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779B124-F2B6-958F-F1BC-A1BE78CA74FB}"/>
              </a:ext>
            </a:extLst>
          </p:cNvPr>
          <p:cNvSpPr txBox="1">
            <a:spLocks/>
          </p:cNvSpPr>
          <p:nvPr/>
        </p:nvSpPr>
        <p:spPr>
          <a:xfrm>
            <a:off x="869298" y="2984358"/>
            <a:ext cx="15361302" cy="603057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An important security feature to physically separate different function on a system;</a:t>
            </a:r>
          </a:p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Example:</a:t>
            </a:r>
          </a:p>
          <a:p>
            <a:r>
              <a:rPr lang="en-US" sz="32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	</a:t>
            </a:r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- A network interface should not have access directly to a memory area containing unencrypted data;</a:t>
            </a:r>
          </a:p>
          <a:p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	- But the crypto processor should;</a:t>
            </a:r>
          </a:p>
          <a:p>
            <a:r>
              <a:rPr lang="en-US" sz="28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	- And the cyphered data may be sent  to the network.</a:t>
            </a:r>
          </a:p>
          <a:p>
            <a:endParaRPr lang="en-US" sz="3200" spc="-40" noProof="0">
              <a:solidFill>
                <a:schemeClr val="bg1"/>
              </a:solidFill>
              <a:latin typeface="Cy"/>
            </a:endParaRPr>
          </a:p>
          <a:p>
            <a:r>
              <a:rPr lang="en-US" sz="3200" u="sng" spc="-40" noProof="0">
                <a:solidFill>
                  <a:schemeClr val="bg1"/>
                </a:solidFill>
                <a:latin typeface="Cy"/>
              </a:rPr>
              <a:t>How to ensure this separation on a SoC FPGA?</a:t>
            </a:r>
          </a:p>
          <a:p>
            <a:endParaRPr lang="en-US" sz="3200" spc="-40" noProof="0">
              <a:solidFill>
                <a:schemeClr val="bg1"/>
              </a:solidFill>
              <a:latin typeface="Cy"/>
            </a:endParaRPr>
          </a:p>
          <a:p>
            <a:r>
              <a:rPr lang="en-US" sz="3200" u="sng" spc="-40" noProof="0">
                <a:solidFill>
                  <a:schemeClr val="bg1"/>
                </a:solidFill>
                <a:latin typeface="Cy"/>
              </a:rPr>
              <a:t>Bonus question:</a:t>
            </a:r>
            <a:r>
              <a:rPr lang="en-US" sz="3200" spc="-40" noProof="0">
                <a:solidFill>
                  <a:schemeClr val="bg1"/>
                </a:solidFill>
                <a:latin typeface="Cy"/>
              </a:rPr>
              <a:t> How can users access this feature easily and intuitively</a:t>
            </a:r>
            <a:endParaRPr lang="en-US" sz="3200" spc="-40" noProof="0">
              <a:solidFill>
                <a:schemeClr val="bg1"/>
              </a:solidFill>
              <a:latin typeface="Cy SemiLight" panose="02000000000000000000" pitchFamily="50" charset="0"/>
            </a:endParaRPr>
          </a:p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	</a:t>
            </a:r>
            <a:endParaRPr lang="en-US" sz="2400" spc="-40" noProof="0">
              <a:solidFill>
                <a:schemeClr val="bg1"/>
              </a:solidFill>
              <a:latin typeface="Cy"/>
            </a:endParaRPr>
          </a:p>
        </p:txBody>
      </p:sp>
    </p:spTree>
    <p:extLst>
      <p:ext uri="{BB962C8B-B14F-4D97-AF65-F5344CB8AC3E}">
        <p14:creationId xmlns:p14="http://schemas.microsoft.com/office/powerpoint/2010/main" val="231095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92CB4-FD7E-D1B7-1AEE-7DFD4647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72B25FDF-5042-5000-07F9-9C173997C940}"/>
              </a:ext>
            </a:extLst>
          </p:cNvPr>
          <p:cNvSpPr txBox="1">
            <a:spLocks/>
          </p:cNvSpPr>
          <p:nvPr/>
        </p:nvSpPr>
        <p:spPr>
          <a:xfrm>
            <a:off x="871448" y="803275"/>
            <a:ext cx="56817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4B45D298-BE70-1B2B-13C3-88C4B0B86329}"/>
              </a:ext>
            </a:extLst>
          </p:cNvPr>
          <p:cNvSpPr txBox="1"/>
          <p:nvPr/>
        </p:nvSpPr>
        <p:spPr>
          <a:xfrm>
            <a:off x="869298" y="1278416"/>
            <a:ext cx="8808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chemeClr val="bg1"/>
                </a:solidFill>
                <a:latin typeface="Cy ExtraBold"/>
              </a:rPr>
              <a:t>HW Container isolation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4EBFDC3-2497-3F72-DD27-822B67AF2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3089275"/>
            <a:ext cx="6233526" cy="4680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A311DB6-CB01-F415-B339-1076C02AA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2958323"/>
            <a:ext cx="6233527" cy="468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8EB24CD-5515-32A6-2038-896CCE391086}"/>
              </a:ext>
            </a:extLst>
          </p:cNvPr>
          <p:cNvSpPr txBox="1"/>
          <p:nvPr/>
        </p:nvSpPr>
        <p:spPr>
          <a:xfrm>
            <a:off x="2206132" y="7966075"/>
            <a:ext cx="3793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40" noProof="0">
                <a:solidFill>
                  <a:schemeClr val="bg1"/>
                </a:solidFill>
                <a:latin typeface="Cy"/>
                <a:ea typeface="+mn-ea"/>
                <a:cs typeface="+mn-cs"/>
              </a:rPr>
              <a:t>Expected behavior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336BB38-73B3-BE74-3FC9-A300EA6E4B0C}"/>
              </a:ext>
            </a:extLst>
          </p:cNvPr>
          <p:cNvSpPr txBox="1"/>
          <p:nvPr/>
        </p:nvSpPr>
        <p:spPr>
          <a:xfrm>
            <a:off x="11700206" y="7966075"/>
            <a:ext cx="3711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-40" noProof="0">
                <a:solidFill>
                  <a:schemeClr val="bg1"/>
                </a:solidFill>
                <a:latin typeface="Cy"/>
                <a:ea typeface="+mn-ea"/>
                <a:cs typeface="+mn-cs"/>
              </a:rPr>
              <a:t>Possible behavior</a:t>
            </a:r>
          </a:p>
          <a:p>
            <a:pPr algn="ctr"/>
            <a:r>
              <a:rPr lang="en-US" sz="3200" spc="-40" noProof="0">
                <a:solidFill>
                  <a:schemeClr val="bg1"/>
                </a:solidFill>
                <a:latin typeface="Cy"/>
                <a:ea typeface="+mn-ea"/>
                <a:cs typeface="+mn-cs"/>
              </a:rPr>
              <a:t>without protection</a:t>
            </a:r>
          </a:p>
        </p:txBody>
      </p:sp>
    </p:spTree>
    <p:extLst>
      <p:ext uri="{BB962C8B-B14F-4D97-AF65-F5344CB8AC3E}">
        <p14:creationId xmlns:p14="http://schemas.microsoft.com/office/powerpoint/2010/main" val="287997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B0F4-12ED-7EE6-44CD-2A66B4E23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74288B5B-F237-0746-B6D5-30F1C33C806F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49959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C7118C16-4B6D-AE34-D9B9-CA5868769F16}"/>
              </a:ext>
            </a:extLst>
          </p:cNvPr>
          <p:cNvSpPr txBox="1"/>
          <p:nvPr/>
        </p:nvSpPr>
        <p:spPr>
          <a:xfrm>
            <a:off x="869298" y="1278416"/>
            <a:ext cx="8808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chemeClr val="bg1"/>
                </a:solidFill>
                <a:latin typeface="Cy ExtraBold"/>
              </a:rPr>
              <a:t>HW Container isolation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11AA5C9-F08E-7FA4-82A5-0C6ED50C143B}"/>
              </a:ext>
            </a:extLst>
          </p:cNvPr>
          <p:cNvSpPr txBox="1">
            <a:spLocks/>
          </p:cNvSpPr>
          <p:nvPr/>
        </p:nvSpPr>
        <p:spPr>
          <a:xfrm>
            <a:off x="869298" y="2984358"/>
            <a:ext cx="8427102" cy="603057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Introducing HW container to avoid this:</a:t>
            </a:r>
          </a:p>
          <a:p>
            <a:pPr marL="1371600" lvl="2" indent="-457200">
              <a:buFont typeface="Calibri"/>
              <a:buChar char="-"/>
            </a:pPr>
            <a:r>
              <a:rPr lang="en-US" sz="2400" spc="-40" noProof="0">
                <a:solidFill>
                  <a:schemeClr val="bg1"/>
                </a:solidFill>
                <a:latin typeface="Cy SemiLight"/>
              </a:rPr>
              <a:t>Regroup initiators and targets on a “who needs to work together” basis;</a:t>
            </a:r>
          </a:p>
          <a:p>
            <a:pPr marL="1371600" lvl="2" indent="-457200">
              <a:buFont typeface="Calibri"/>
              <a:buChar char="-"/>
            </a:pPr>
            <a:r>
              <a:rPr lang="en-US" sz="2400" spc="-40" noProof="0">
                <a:solidFill>
                  <a:schemeClr val="bg1"/>
                </a:solidFill>
                <a:latin typeface="Cy SemiLight"/>
              </a:rPr>
              <a:t>Configure </a:t>
            </a:r>
            <a:r>
              <a:rPr lang="en-US" sz="2400" spc="-40">
                <a:solidFill>
                  <a:schemeClr val="bg1"/>
                </a:solidFill>
                <a:latin typeface="Cy SemiLight"/>
              </a:rPr>
              <a:t>some "</a:t>
            </a:r>
            <a:r>
              <a:rPr lang="en-US" sz="2400" spc="-40" noProof="0">
                <a:solidFill>
                  <a:schemeClr val="bg1"/>
                </a:solidFill>
                <a:latin typeface="Cy SemiLight"/>
              </a:rPr>
              <a:t>RTL </a:t>
            </a:r>
            <a:r>
              <a:rPr lang="en-US" sz="2400" spc="-40">
                <a:solidFill>
                  <a:schemeClr val="bg1"/>
                </a:solidFill>
                <a:latin typeface="Cy SemiLight"/>
              </a:rPr>
              <a:t>dedicated block"</a:t>
            </a:r>
            <a:r>
              <a:rPr lang="en-US" sz="2400" spc="-40" noProof="0">
                <a:solidFill>
                  <a:schemeClr val="bg1"/>
                </a:solidFill>
                <a:latin typeface="Cy SemiLight"/>
              </a:rPr>
              <a:t> </a:t>
            </a:r>
            <a:r>
              <a:rPr lang="en-US" sz="2400" spc="-40">
                <a:solidFill>
                  <a:schemeClr val="bg1"/>
                </a:solidFill>
                <a:latin typeface="Cy SemiLight"/>
              </a:rPr>
              <a:t>(</a:t>
            </a:r>
            <a:r>
              <a:rPr lang="en-US" sz="2400" spc="-40" err="1">
                <a:solidFill>
                  <a:schemeClr val="bg1"/>
                </a:solidFill>
                <a:latin typeface="Cy SemiLight"/>
              </a:rPr>
              <a:t>xPU</a:t>
            </a:r>
            <a:r>
              <a:rPr lang="en-US" sz="2400" spc="-40">
                <a:solidFill>
                  <a:schemeClr val="bg1"/>
                </a:solidFill>
                <a:latin typeface="Cy SemiLight"/>
              </a:rPr>
              <a:t>) </a:t>
            </a:r>
            <a:r>
              <a:rPr lang="en-US" sz="2400" spc="-40" noProof="0">
                <a:solidFill>
                  <a:schemeClr val="bg1"/>
                </a:solidFill>
                <a:latin typeface="Cy SemiLight"/>
              </a:rPr>
              <a:t>to accept or deny any access to targets based on rules (read/write for example</a:t>
            </a:r>
            <a:r>
              <a:rPr lang="en-US" sz="2400" spc="-40">
                <a:solidFill>
                  <a:schemeClr val="bg1"/>
                </a:solidFill>
                <a:latin typeface="Cy SemiLight"/>
              </a:rPr>
              <a:t>);</a:t>
            </a:r>
          </a:p>
          <a:p>
            <a:pPr marL="457200" indent="-457200">
              <a:buFont typeface="Arial"/>
              <a:buChar char="•"/>
            </a:pPr>
            <a:endParaRPr lang="en-US" sz="2800" spc="-40">
              <a:solidFill>
                <a:schemeClr val="bg1"/>
              </a:solidFill>
              <a:latin typeface="Cy SemiLight"/>
            </a:endParaRPr>
          </a:p>
          <a:p>
            <a:r>
              <a:rPr lang="en-US" sz="2800" spc="-40">
                <a:solidFill>
                  <a:schemeClr val="bg1"/>
                </a:solidFill>
                <a:latin typeface="Cy SemiLight"/>
              </a:rPr>
              <a:t>Introducing </a:t>
            </a:r>
            <a:r>
              <a:rPr lang="en-US" sz="2800" spc="-40" err="1">
                <a:solidFill>
                  <a:schemeClr val="bg1"/>
                </a:solidFill>
                <a:latin typeface="Cy SemiLight"/>
              </a:rPr>
              <a:t>xPU</a:t>
            </a:r>
            <a:r>
              <a:rPr lang="en-US" sz="2800" spc="-40">
                <a:solidFill>
                  <a:schemeClr val="bg1"/>
                </a:solidFill>
                <a:latin typeface="Cy SemiLight"/>
              </a:rPr>
              <a:t> (Protection Units):</a:t>
            </a:r>
          </a:p>
          <a:p>
            <a:pPr marL="1371600" lvl="2" indent="-457200">
              <a:buFont typeface="Calibri"/>
              <a:buChar char="-"/>
            </a:pPr>
            <a:r>
              <a:rPr lang="en-US" sz="2400" spc="-40">
                <a:solidFill>
                  <a:schemeClr val="bg1"/>
                </a:solidFill>
                <a:latin typeface="Cy SemiLight"/>
              </a:rPr>
              <a:t>IPU: to filter IRQs;</a:t>
            </a:r>
          </a:p>
          <a:p>
            <a:pPr marL="1371600" lvl="2" indent="-457200">
              <a:buFont typeface="Calibri"/>
              <a:buChar char="-"/>
            </a:pPr>
            <a:r>
              <a:rPr lang="en-US" sz="2400" spc="-40">
                <a:solidFill>
                  <a:schemeClr val="bg1"/>
                </a:solidFill>
                <a:latin typeface="Cy SemiLight"/>
              </a:rPr>
              <a:t>MPU: to protect memories:</a:t>
            </a:r>
          </a:p>
          <a:p>
            <a:pPr marL="1371600" lvl="2" indent="-457200">
              <a:buFont typeface="Calibri"/>
              <a:buChar char="-"/>
            </a:pPr>
            <a:r>
              <a:rPr lang="en-US" sz="2400" spc="-40">
                <a:solidFill>
                  <a:schemeClr val="bg1"/>
                </a:solidFill>
                <a:latin typeface="Cy SemiLight"/>
              </a:rPr>
              <a:t>PPU: to protect peripherals:;</a:t>
            </a:r>
          </a:p>
          <a:p>
            <a:pPr marL="1371600" lvl="2" indent="-457200">
              <a:buFont typeface="Calibri"/>
              <a:buChar char="-"/>
            </a:pPr>
            <a:r>
              <a:rPr lang="en-US" sz="2400" spc="-40">
                <a:solidFill>
                  <a:schemeClr val="bg1"/>
                </a:solidFill>
                <a:latin typeface="Cy SemiLight"/>
              </a:rPr>
              <a:t>Other </a:t>
            </a:r>
            <a:r>
              <a:rPr lang="en-US" sz="2400" spc="-40" err="1">
                <a:solidFill>
                  <a:schemeClr val="bg1"/>
                </a:solidFill>
                <a:latin typeface="Cy SemiLight"/>
              </a:rPr>
              <a:t>xPU</a:t>
            </a:r>
            <a:r>
              <a:rPr lang="en-US" sz="2400" spc="-40">
                <a:solidFill>
                  <a:schemeClr val="bg1"/>
                </a:solidFill>
                <a:latin typeface="Cy SemiLight"/>
              </a:rPr>
              <a:t> to perform specific checks</a:t>
            </a:r>
          </a:p>
          <a:p>
            <a:endParaRPr lang="en-US" sz="2800" spc="-40">
              <a:solidFill>
                <a:schemeClr val="bg1"/>
              </a:solidFill>
              <a:latin typeface="Cy SemiLight"/>
            </a:endParaRPr>
          </a:p>
          <a:p>
            <a:endParaRPr lang="en-US" sz="2800" spc="-40">
              <a:solidFill>
                <a:schemeClr val="bg1"/>
              </a:solidFill>
              <a:latin typeface="Cy SemiLight"/>
            </a:endParaRPr>
          </a:p>
          <a:p>
            <a:endParaRPr lang="en-US" sz="2800" spc="-40">
              <a:solidFill>
                <a:schemeClr val="bg1"/>
              </a:solidFill>
              <a:latin typeface="Cy SemiLight"/>
            </a:endParaRPr>
          </a:p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	</a:t>
            </a:r>
            <a:endParaRPr lang="en-US" sz="2400" spc="-40" noProof="0">
              <a:solidFill>
                <a:schemeClr val="bg1"/>
              </a:solidFill>
              <a:latin typeface="Cy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88F38F5-A8DC-AE75-25E7-517FCA590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6000" y="1888519"/>
            <a:ext cx="5679281" cy="62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0315A-7755-C3BE-0424-DF2F966B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7">
            <a:extLst>
              <a:ext uri="{FF2B5EF4-FFF2-40B4-BE49-F238E27FC236}">
                <a16:creationId xmlns:a16="http://schemas.microsoft.com/office/drawing/2014/main" id="{C65FA5E4-1F89-1C39-69C2-78F1676F1329}"/>
              </a:ext>
            </a:extLst>
          </p:cNvPr>
          <p:cNvSpPr txBox="1">
            <a:spLocks/>
          </p:cNvSpPr>
          <p:nvPr/>
        </p:nvSpPr>
        <p:spPr>
          <a:xfrm>
            <a:off x="871448" y="818715"/>
            <a:ext cx="38529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y SemiLight"/>
                <a:ea typeface="+mj-ea"/>
                <a:cs typeface="Cy SemiLigh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25" noProof="0">
                <a:solidFill>
                  <a:srgbClr val="5EB991"/>
                </a:solidFill>
              </a:rPr>
              <a:t>Focus on security</a:t>
            </a:r>
            <a:endParaRPr lang="en-US" spc="-10" noProof="0">
              <a:solidFill>
                <a:srgbClr val="5EB991"/>
              </a:solidFill>
            </a:endParaRPr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2EBA1F2D-9333-99D1-C769-FE1097303063}"/>
              </a:ext>
            </a:extLst>
          </p:cNvPr>
          <p:cNvSpPr txBox="1"/>
          <p:nvPr/>
        </p:nvSpPr>
        <p:spPr>
          <a:xfrm>
            <a:off x="869298" y="1278416"/>
            <a:ext cx="8808102" cy="1220206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lang="en-US" sz="6000" b="1" spc="-10" noProof="0">
                <a:solidFill>
                  <a:schemeClr val="bg1"/>
                </a:solidFill>
                <a:latin typeface="Cy ExtraBold"/>
              </a:rPr>
              <a:t>HW Container isolation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6EB09530-6AD7-C946-3770-64785E3941E1}"/>
              </a:ext>
            </a:extLst>
          </p:cNvPr>
          <p:cNvSpPr txBox="1">
            <a:spLocks/>
          </p:cNvSpPr>
          <p:nvPr/>
        </p:nvSpPr>
        <p:spPr>
          <a:xfrm>
            <a:off x="869298" y="2984357"/>
            <a:ext cx="15513702" cy="68105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pc="-40" err="1">
                <a:solidFill>
                  <a:schemeClr val="bg1"/>
                </a:solidFill>
                <a:latin typeface="Cy SemiBold"/>
              </a:rPr>
              <a:t>xPU</a:t>
            </a:r>
            <a:r>
              <a:rPr lang="en-US" sz="2800" spc="-40" noProof="0">
                <a:solidFill>
                  <a:schemeClr val="bg1"/>
                </a:solidFill>
                <a:latin typeface="Cy SemiBold"/>
              </a:rPr>
              <a:t> blocks are integrated within the SoC FPGA to </a:t>
            </a:r>
            <a:r>
              <a:rPr lang="en-US" sz="2800" spc="-40">
                <a:solidFill>
                  <a:schemeClr val="bg1"/>
                </a:solidFill>
                <a:latin typeface="Cy SemiBold"/>
              </a:rPr>
              <a:t>form</a:t>
            </a:r>
            <a:r>
              <a:rPr lang="en-US" sz="2800" spc="-40" noProof="0">
                <a:solidFill>
                  <a:schemeClr val="bg1"/>
                </a:solidFill>
                <a:latin typeface="Cy SemiBold"/>
              </a:rPr>
              <a:t> “mini SoC” (containers)</a:t>
            </a:r>
            <a:r>
              <a:rPr lang="en-US" sz="2800" spc="-40">
                <a:solidFill>
                  <a:schemeClr val="bg1"/>
                </a:solidFill>
                <a:latin typeface="Cy SemiBold"/>
              </a:rPr>
              <a:t> inside it;</a:t>
            </a:r>
            <a:endParaRPr lang="en-US" sz="2800" spc="-40" noProof="0">
              <a:solidFill>
                <a:schemeClr val="bg1"/>
              </a:solidFill>
              <a:latin typeface="Cy SemiBold"/>
            </a:endParaRPr>
          </a:p>
          <a:p>
            <a:endParaRPr lang="en-US" sz="11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The blocks can filter on:</a:t>
            </a:r>
          </a:p>
          <a:p>
            <a:r>
              <a:rPr lang="en-US" sz="24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	- Request type: Read or Write;</a:t>
            </a:r>
          </a:p>
          <a:p>
            <a:r>
              <a:rPr lang="en-US" sz="24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	- Access type: Privileged / Normal / Data / Code / </a:t>
            </a:r>
            <a:r>
              <a:rPr lang="en-US" sz="2400" spc="-40" noProof="0" err="1">
                <a:solidFill>
                  <a:schemeClr val="bg1"/>
                </a:solidFill>
                <a:latin typeface="Cy SemiLight" panose="02000000000000000000" pitchFamily="50" charset="0"/>
              </a:rPr>
              <a:t>etc</a:t>
            </a:r>
            <a:r>
              <a:rPr lang="en-US" sz="24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;</a:t>
            </a:r>
          </a:p>
          <a:p>
            <a:r>
              <a:rPr lang="en-US" sz="2400" spc="-40" noProof="0">
                <a:solidFill>
                  <a:schemeClr val="bg1"/>
                </a:solidFill>
                <a:latin typeface="Cy SemiLight" panose="02000000000000000000" pitchFamily="50" charset="0"/>
              </a:rPr>
              <a:t>	- Targeted address: Can apply filter just on a  part of a target;</a:t>
            </a:r>
          </a:p>
          <a:p>
            <a:endParaRPr lang="en-US" sz="1100" spc="-40" noProof="0">
              <a:solidFill>
                <a:schemeClr val="bg1"/>
              </a:solidFill>
              <a:latin typeface="Cy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Targets could be shared;</a:t>
            </a:r>
          </a:p>
          <a:p>
            <a:endParaRPr lang="en-US" sz="11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Configuration is done at boot time by the Secure Unit and locked at runtime;</a:t>
            </a:r>
          </a:p>
          <a:p>
            <a:endParaRPr lang="en-US" sz="11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Configuration is checked permanently to prevent attack and unauthorized access;</a:t>
            </a:r>
          </a:p>
          <a:p>
            <a:endParaRPr lang="en-US" sz="11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Possible to create a Secure and an Unsecure world from the ARM TZ© point of view;</a:t>
            </a:r>
          </a:p>
          <a:p>
            <a:endParaRPr lang="en-US" sz="11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Interrupts are also filtered;</a:t>
            </a:r>
          </a:p>
          <a:p>
            <a:endParaRPr lang="en-US" sz="11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2800" spc="-40" noProof="0">
                <a:solidFill>
                  <a:schemeClr val="bg1"/>
                </a:solidFill>
                <a:latin typeface="Cy SemiBold" panose="02000000000000000000" pitchFamily="50" charset="0"/>
              </a:rPr>
              <a:t>Extensible to the Initiators and targets located in the FPGA;</a:t>
            </a:r>
            <a:endParaRPr lang="en-US" sz="3200" spc="-40" noProof="0">
              <a:solidFill>
                <a:schemeClr val="bg1"/>
              </a:solidFill>
              <a:latin typeface="Cy SemiBold" panose="02000000000000000000" pitchFamily="50" charset="0"/>
            </a:endParaRPr>
          </a:p>
          <a:p>
            <a:r>
              <a:rPr lang="en-US" sz="3200" spc="-40" noProof="0">
                <a:solidFill>
                  <a:schemeClr val="bg1"/>
                </a:solidFill>
                <a:latin typeface="Cy"/>
              </a:rPr>
              <a:t>	</a:t>
            </a:r>
            <a:endParaRPr lang="en-US" sz="2400" spc="-40" noProof="0">
              <a:solidFill>
                <a:schemeClr val="bg1"/>
              </a:solidFill>
              <a:latin typeface="Cy"/>
            </a:endParaRPr>
          </a:p>
        </p:txBody>
      </p:sp>
    </p:spTree>
    <p:extLst>
      <p:ext uri="{BB962C8B-B14F-4D97-AF65-F5344CB8AC3E}">
        <p14:creationId xmlns:p14="http://schemas.microsoft.com/office/powerpoint/2010/main" val="402219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W 1">
      <a:dk1>
        <a:srgbClr val="63549F"/>
      </a:dk1>
      <a:lt1>
        <a:srgbClr val="FFFFFF"/>
      </a:lt1>
      <a:dk2>
        <a:srgbClr val="5DB990"/>
      </a:dk2>
      <a:lt2>
        <a:srgbClr val="FF91E1"/>
      </a:lt2>
      <a:accent1>
        <a:srgbClr val="86D0F3"/>
      </a:accent1>
      <a:accent2>
        <a:srgbClr val="000F8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c5e73bb-681d-42be-a91f-c967d568302e}" enabled="0" method="" siteId="{8c5e73bb-681d-42be-a91f-c967d56830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1070</Words>
  <Application>Microsoft Office PowerPoint</Application>
  <PresentationFormat>Personnalisé</PresentationFormat>
  <Paragraphs>202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Aptos</vt:lpstr>
      <vt:lpstr>Poppins Bold</vt:lpstr>
      <vt:lpstr>Cy Black</vt:lpstr>
      <vt:lpstr>Cy</vt:lpstr>
      <vt:lpstr>Cy SemiLight</vt:lpstr>
      <vt:lpstr>Cy ExtraBold</vt:lpstr>
      <vt:lpstr>Cy SemiBold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Adrien GRASSEIN</dc:creator>
  <cp:lastModifiedBy>Adrien GRASSEIN</cp:lastModifiedBy>
  <cp:revision>2</cp:revision>
  <dcterms:created xsi:type="dcterms:W3CDTF">2025-05-14T12:17:03Z</dcterms:created>
  <dcterms:modified xsi:type="dcterms:W3CDTF">2025-11-13T10:23:59Z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2025-04-18T00:00:00Z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2025-05-14T00:00:00Z</vt:filetime>
  </property>
  <property fmtid="{D5CDD505-2E9C-101B-9397-08002B2CF9AE}" pid="5" name="Producer">
    <vt:lpwstr>Adobe PDF Library 17.0</vt:lpwstr>
  </property>
</Properties>
</file>