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64" r:id="rId2"/>
    <p:sldId id="265" r:id="rId3"/>
    <p:sldId id="276" r:id="rId4"/>
    <p:sldId id="277" r:id="rId5"/>
    <p:sldId id="278" r:id="rId6"/>
    <p:sldId id="273" r:id="rId7"/>
    <p:sldId id="274" r:id="rId8"/>
    <p:sldId id="275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90" r:id="rId18"/>
    <p:sldId id="288" r:id="rId19"/>
    <p:sldId id="289" r:id="rId20"/>
    <p:sldId id="263" r:id="rId21"/>
  </p:sldIdLst>
  <p:sldSz cx="18288000" cy="10293350"/>
  <p:notesSz cx="18288000" cy="10293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27"/>
    <p:restoredTop sz="86429"/>
  </p:normalViewPr>
  <p:slideViewPr>
    <p:cSldViewPr>
      <p:cViewPr varScale="1">
        <p:scale>
          <a:sx n="62" d="100"/>
          <a:sy n="62" d="100"/>
        </p:scale>
        <p:origin x="462" y="4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BBEDD-64EE-4F1B-A9E8-84CFB0C82C4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7463"/>
            <a:ext cx="6172200" cy="3473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3000"/>
            <a:ext cx="14630400" cy="40544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741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741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92F9F-C9CC-43DC-8672-2D1441931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2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1.png"/><Relationship Id="rId21" Type="http://schemas.openxmlformats.org/officeDocument/2006/relationships/image" Target="../media/image25.png"/><Relationship Id="rId42" Type="http://schemas.openxmlformats.org/officeDocument/2006/relationships/image" Target="../media/image46.png"/><Relationship Id="rId63" Type="http://schemas.openxmlformats.org/officeDocument/2006/relationships/image" Target="../media/image67.png"/><Relationship Id="rId84" Type="http://schemas.openxmlformats.org/officeDocument/2006/relationships/image" Target="../media/image88.png"/><Relationship Id="rId138" Type="http://schemas.openxmlformats.org/officeDocument/2006/relationships/image" Target="../media/image142.png"/><Relationship Id="rId107" Type="http://schemas.openxmlformats.org/officeDocument/2006/relationships/image" Target="../media/image111.png"/><Relationship Id="rId11" Type="http://schemas.openxmlformats.org/officeDocument/2006/relationships/image" Target="../media/image15.png"/><Relationship Id="rId32" Type="http://schemas.openxmlformats.org/officeDocument/2006/relationships/image" Target="../media/image36.png"/><Relationship Id="rId53" Type="http://schemas.openxmlformats.org/officeDocument/2006/relationships/image" Target="../media/image57.png"/><Relationship Id="rId74" Type="http://schemas.openxmlformats.org/officeDocument/2006/relationships/image" Target="../media/image78.png"/><Relationship Id="rId128" Type="http://schemas.openxmlformats.org/officeDocument/2006/relationships/image" Target="../media/image132.png"/><Relationship Id="rId5" Type="http://schemas.openxmlformats.org/officeDocument/2006/relationships/image" Target="../media/image9.png"/><Relationship Id="rId90" Type="http://schemas.openxmlformats.org/officeDocument/2006/relationships/image" Target="../media/image94.png"/><Relationship Id="rId95" Type="http://schemas.openxmlformats.org/officeDocument/2006/relationships/image" Target="../media/image99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64" Type="http://schemas.openxmlformats.org/officeDocument/2006/relationships/image" Target="../media/image68.png"/><Relationship Id="rId69" Type="http://schemas.openxmlformats.org/officeDocument/2006/relationships/image" Target="../media/image73.png"/><Relationship Id="rId113" Type="http://schemas.openxmlformats.org/officeDocument/2006/relationships/image" Target="../media/image117.png"/><Relationship Id="rId118" Type="http://schemas.openxmlformats.org/officeDocument/2006/relationships/image" Target="../media/image122.png"/><Relationship Id="rId134" Type="http://schemas.openxmlformats.org/officeDocument/2006/relationships/image" Target="../media/image138.png"/><Relationship Id="rId139" Type="http://schemas.openxmlformats.org/officeDocument/2006/relationships/image" Target="../media/image143.png"/><Relationship Id="rId80" Type="http://schemas.openxmlformats.org/officeDocument/2006/relationships/image" Target="../media/image84.png"/><Relationship Id="rId85" Type="http://schemas.openxmlformats.org/officeDocument/2006/relationships/image" Target="../media/image89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59" Type="http://schemas.openxmlformats.org/officeDocument/2006/relationships/image" Target="../media/image63.png"/><Relationship Id="rId103" Type="http://schemas.openxmlformats.org/officeDocument/2006/relationships/image" Target="../media/image107.png"/><Relationship Id="rId108" Type="http://schemas.openxmlformats.org/officeDocument/2006/relationships/image" Target="../media/image112.png"/><Relationship Id="rId124" Type="http://schemas.openxmlformats.org/officeDocument/2006/relationships/image" Target="../media/image128.png"/><Relationship Id="rId129" Type="http://schemas.openxmlformats.org/officeDocument/2006/relationships/image" Target="../media/image133.png"/><Relationship Id="rId54" Type="http://schemas.openxmlformats.org/officeDocument/2006/relationships/image" Target="../media/image58.png"/><Relationship Id="rId70" Type="http://schemas.openxmlformats.org/officeDocument/2006/relationships/image" Target="../media/image74.png"/><Relationship Id="rId75" Type="http://schemas.openxmlformats.org/officeDocument/2006/relationships/image" Target="../media/image79.png"/><Relationship Id="rId91" Type="http://schemas.openxmlformats.org/officeDocument/2006/relationships/image" Target="../media/image95.png"/><Relationship Id="rId96" Type="http://schemas.openxmlformats.org/officeDocument/2006/relationships/image" Target="../media/image100.png"/><Relationship Id="rId140" Type="http://schemas.openxmlformats.org/officeDocument/2006/relationships/image" Target="../media/image144.png"/><Relationship Id="rId145" Type="http://schemas.openxmlformats.org/officeDocument/2006/relationships/image" Target="../media/image1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49" Type="http://schemas.openxmlformats.org/officeDocument/2006/relationships/image" Target="../media/image53.png"/><Relationship Id="rId114" Type="http://schemas.openxmlformats.org/officeDocument/2006/relationships/image" Target="../media/image118.png"/><Relationship Id="rId119" Type="http://schemas.openxmlformats.org/officeDocument/2006/relationships/image" Target="../media/image123.png"/><Relationship Id="rId44" Type="http://schemas.openxmlformats.org/officeDocument/2006/relationships/image" Target="../media/image48.png"/><Relationship Id="rId60" Type="http://schemas.openxmlformats.org/officeDocument/2006/relationships/image" Target="../media/image64.png"/><Relationship Id="rId65" Type="http://schemas.openxmlformats.org/officeDocument/2006/relationships/image" Target="../media/image69.png"/><Relationship Id="rId81" Type="http://schemas.openxmlformats.org/officeDocument/2006/relationships/image" Target="../media/image85.png"/><Relationship Id="rId86" Type="http://schemas.openxmlformats.org/officeDocument/2006/relationships/image" Target="../media/image90.png"/><Relationship Id="rId130" Type="http://schemas.openxmlformats.org/officeDocument/2006/relationships/image" Target="../media/image134.png"/><Relationship Id="rId135" Type="http://schemas.openxmlformats.org/officeDocument/2006/relationships/image" Target="../media/image139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Relationship Id="rId109" Type="http://schemas.openxmlformats.org/officeDocument/2006/relationships/image" Target="../media/image113.png"/><Relationship Id="rId34" Type="http://schemas.openxmlformats.org/officeDocument/2006/relationships/image" Target="../media/image38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6" Type="http://schemas.openxmlformats.org/officeDocument/2006/relationships/image" Target="../media/image80.png"/><Relationship Id="rId97" Type="http://schemas.openxmlformats.org/officeDocument/2006/relationships/image" Target="../media/image101.png"/><Relationship Id="rId104" Type="http://schemas.openxmlformats.org/officeDocument/2006/relationships/image" Target="../media/image108.png"/><Relationship Id="rId120" Type="http://schemas.openxmlformats.org/officeDocument/2006/relationships/image" Target="../media/image124.png"/><Relationship Id="rId125" Type="http://schemas.openxmlformats.org/officeDocument/2006/relationships/image" Target="../media/image129.png"/><Relationship Id="rId141" Type="http://schemas.openxmlformats.org/officeDocument/2006/relationships/image" Target="../media/image145.png"/><Relationship Id="rId146" Type="http://schemas.openxmlformats.org/officeDocument/2006/relationships/image" Target="../media/image150.png"/><Relationship Id="rId7" Type="http://schemas.openxmlformats.org/officeDocument/2006/relationships/image" Target="../media/image11.png"/><Relationship Id="rId71" Type="http://schemas.openxmlformats.org/officeDocument/2006/relationships/image" Target="../media/image75.png"/><Relationship Id="rId92" Type="http://schemas.openxmlformats.org/officeDocument/2006/relationships/image" Target="../media/image96.png"/><Relationship Id="rId2" Type="http://schemas.openxmlformats.org/officeDocument/2006/relationships/image" Target="../media/image6.png"/><Relationship Id="rId29" Type="http://schemas.openxmlformats.org/officeDocument/2006/relationships/image" Target="../media/image33.png"/><Relationship Id="rId24" Type="http://schemas.openxmlformats.org/officeDocument/2006/relationships/image" Target="../media/image28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66" Type="http://schemas.openxmlformats.org/officeDocument/2006/relationships/image" Target="../media/image70.png"/><Relationship Id="rId87" Type="http://schemas.openxmlformats.org/officeDocument/2006/relationships/image" Target="../media/image91.png"/><Relationship Id="rId110" Type="http://schemas.openxmlformats.org/officeDocument/2006/relationships/image" Target="../media/image114.png"/><Relationship Id="rId115" Type="http://schemas.openxmlformats.org/officeDocument/2006/relationships/image" Target="../media/image119.png"/><Relationship Id="rId131" Type="http://schemas.openxmlformats.org/officeDocument/2006/relationships/image" Target="../media/image135.png"/><Relationship Id="rId136" Type="http://schemas.openxmlformats.org/officeDocument/2006/relationships/image" Target="../media/image140.png"/><Relationship Id="rId61" Type="http://schemas.openxmlformats.org/officeDocument/2006/relationships/image" Target="../media/image65.png"/><Relationship Id="rId82" Type="http://schemas.openxmlformats.org/officeDocument/2006/relationships/image" Target="../media/image86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56" Type="http://schemas.openxmlformats.org/officeDocument/2006/relationships/image" Target="../media/image60.png"/><Relationship Id="rId77" Type="http://schemas.openxmlformats.org/officeDocument/2006/relationships/image" Target="../media/image81.png"/><Relationship Id="rId100" Type="http://schemas.openxmlformats.org/officeDocument/2006/relationships/image" Target="../media/image104.png"/><Relationship Id="rId105" Type="http://schemas.openxmlformats.org/officeDocument/2006/relationships/image" Target="../media/image109.png"/><Relationship Id="rId126" Type="http://schemas.openxmlformats.org/officeDocument/2006/relationships/image" Target="../media/image130.png"/><Relationship Id="rId147" Type="http://schemas.openxmlformats.org/officeDocument/2006/relationships/image" Target="../media/image5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72" Type="http://schemas.openxmlformats.org/officeDocument/2006/relationships/image" Target="../media/image76.png"/><Relationship Id="rId93" Type="http://schemas.openxmlformats.org/officeDocument/2006/relationships/image" Target="../media/image97.png"/><Relationship Id="rId98" Type="http://schemas.openxmlformats.org/officeDocument/2006/relationships/image" Target="../media/image102.png"/><Relationship Id="rId121" Type="http://schemas.openxmlformats.org/officeDocument/2006/relationships/image" Target="../media/image125.png"/><Relationship Id="rId142" Type="http://schemas.openxmlformats.org/officeDocument/2006/relationships/image" Target="../media/image146.png"/><Relationship Id="rId3" Type="http://schemas.openxmlformats.org/officeDocument/2006/relationships/image" Target="../media/image7.png"/><Relationship Id="rId25" Type="http://schemas.openxmlformats.org/officeDocument/2006/relationships/image" Target="../media/image29.png"/><Relationship Id="rId46" Type="http://schemas.openxmlformats.org/officeDocument/2006/relationships/image" Target="../media/image50.png"/><Relationship Id="rId67" Type="http://schemas.openxmlformats.org/officeDocument/2006/relationships/image" Target="../media/image71.png"/><Relationship Id="rId116" Type="http://schemas.openxmlformats.org/officeDocument/2006/relationships/image" Target="../media/image120.png"/><Relationship Id="rId137" Type="http://schemas.openxmlformats.org/officeDocument/2006/relationships/image" Target="../media/image141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62" Type="http://schemas.openxmlformats.org/officeDocument/2006/relationships/image" Target="../media/image66.png"/><Relationship Id="rId83" Type="http://schemas.openxmlformats.org/officeDocument/2006/relationships/image" Target="../media/image87.png"/><Relationship Id="rId88" Type="http://schemas.openxmlformats.org/officeDocument/2006/relationships/image" Target="../media/image92.png"/><Relationship Id="rId111" Type="http://schemas.openxmlformats.org/officeDocument/2006/relationships/image" Target="../media/image115.png"/><Relationship Id="rId132" Type="http://schemas.openxmlformats.org/officeDocument/2006/relationships/image" Target="../media/image136.png"/><Relationship Id="rId15" Type="http://schemas.openxmlformats.org/officeDocument/2006/relationships/image" Target="../media/image19.png"/><Relationship Id="rId36" Type="http://schemas.openxmlformats.org/officeDocument/2006/relationships/image" Target="../media/image40.png"/><Relationship Id="rId57" Type="http://schemas.openxmlformats.org/officeDocument/2006/relationships/image" Target="../media/image61.png"/><Relationship Id="rId106" Type="http://schemas.openxmlformats.org/officeDocument/2006/relationships/image" Target="../media/image110.png"/><Relationship Id="rId127" Type="http://schemas.openxmlformats.org/officeDocument/2006/relationships/image" Target="../media/image13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52" Type="http://schemas.openxmlformats.org/officeDocument/2006/relationships/image" Target="../media/image56.png"/><Relationship Id="rId73" Type="http://schemas.openxmlformats.org/officeDocument/2006/relationships/image" Target="../media/image77.png"/><Relationship Id="rId78" Type="http://schemas.openxmlformats.org/officeDocument/2006/relationships/image" Target="../media/image82.png"/><Relationship Id="rId94" Type="http://schemas.openxmlformats.org/officeDocument/2006/relationships/image" Target="../media/image98.png"/><Relationship Id="rId99" Type="http://schemas.openxmlformats.org/officeDocument/2006/relationships/image" Target="../media/image103.png"/><Relationship Id="rId101" Type="http://schemas.openxmlformats.org/officeDocument/2006/relationships/image" Target="../media/image105.png"/><Relationship Id="rId122" Type="http://schemas.openxmlformats.org/officeDocument/2006/relationships/image" Target="../media/image126.png"/><Relationship Id="rId143" Type="http://schemas.openxmlformats.org/officeDocument/2006/relationships/image" Target="../media/image14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26" Type="http://schemas.openxmlformats.org/officeDocument/2006/relationships/image" Target="../media/image30.png"/><Relationship Id="rId47" Type="http://schemas.openxmlformats.org/officeDocument/2006/relationships/image" Target="../media/image51.png"/><Relationship Id="rId68" Type="http://schemas.openxmlformats.org/officeDocument/2006/relationships/image" Target="../media/image72.png"/><Relationship Id="rId89" Type="http://schemas.openxmlformats.org/officeDocument/2006/relationships/image" Target="../media/image93.png"/><Relationship Id="rId112" Type="http://schemas.openxmlformats.org/officeDocument/2006/relationships/image" Target="../media/image116.png"/><Relationship Id="rId133" Type="http://schemas.openxmlformats.org/officeDocument/2006/relationships/image" Target="../media/image137.png"/><Relationship Id="rId16" Type="http://schemas.openxmlformats.org/officeDocument/2006/relationships/image" Target="../media/image20.png"/><Relationship Id="rId37" Type="http://schemas.openxmlformats.org/officeDocument/2006/relationships/image" Target="../media/image41.png"/><Relationship Id="rId58" Type="http://schemas.openxmlformats.org/officeDocument/2006/relationships/image" Target="../media/image62.png"/><Relationship Id="rId79" Type="http://schemas.openxmlformats.org/officeDocument/2006/relationships/image" Target="../media/image83.png"/><Relationship Id="rId102" Type="http://schemas.openxmlformats.org/officeDocument/2006/relationships/image" Target="../media/image106.png"/><Relationship Id="rId123" Type="http://schemas.openxmlformats.org/officeDocument/2006/relationships/image" Target="../media/image127.png"/><Relationship Id="rId144" Type="http://schemas.openxmlformats.org/officeDocument/2006/relationships/image" Target="../media/image148.png"/></Relationships>
</file>

<file path=ppt/slideLayouts/_rels/slideLayout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5.png"/><Relationship Id="rId21" Type="http://schemas.openxmlformats.org/officeDocument/2006/relationships/image" Target="../media/image170.png"/><Relationship Id="rId42" Type="http://schemas.openxmlformats.org/officeDocument/2006/relationships/image" Target="../media/image191.png"/><Relationship Id="rId47" Type="http://schemas.openxmlformats.org/officeDocument/2006/relationships/image" Target="../media/image196.png"/><Relationship Id="rId63" Type="http://schemas.openxmlformats.org/officeDocument/2006/relationships/image" Target="../media/image212.png"/><Relationship Id="rId68" Type="http://schemas.openxmlformats.org/officeDocument/2006/relationships/image" Target="../media/image217.png"/><Relationship Id="rId84" Type="http://schemas.openxmlformats.org/officeDocument/2006/relationships/image" Target="../media/image233.png"/><Relationship Id="rId89" Type="http://schemas.openxmlformats.org/officeDocument/2006/relationships/image" Target="../media/image238.png"/><Relationship Id="rId16" Type="http://schemas.openxmlformats.org/officeDocument/2006/relationships/image" Target="../media/image165.png"/><Relationship Id="rId11" Type="http://schemas.openxmlformats.org/officeDocument/2006/relationships/image" Target="../media/image160.png"/><Relationship Id="rId32" Type="http://schemas.openxmlformats.org/officeDocument/2006/relationships/image" Target="../media/image181.png"/><Relationship Id="rId37" Type="http://schemas.openxmlformats.org/officeDocument/2006/relationships/image" Target="../media/image186.png"/><Relationship Id="rId53" Type="http://schemas.openxmlformats.org/officeDocument/2006/relationships/image" Target="../media/image202.png"/><Relationship Id="rId58" Type="http://schemas.openxmlformats.org/officeDocument/2006/relationships/image" Target="../media/image207.png"/><Relationship Id="rId74" Type="http://schemas.openxmlformats.org/officeDocument/2006/relationships/image" Target="../media/image223.png"/><Relationship Id="rId79" Type="http://schemas.openxmlformats.org/officeDocument/2006/relationships/image" Target="../media/image228.png"/><Relationship Id="rId102" Type="http://schemas.openxmlformats.org/officeDocument/2006/relationships/image" Target="../media/image5.png"/><Relationship Id="rId5" Type="http://schemas.openxmlformats.org/officeDocument/2006/relationships/image" Target="../media/image154.png"/><Relationship Id="rId90" Type="http://schemas.openxmlformats.org/officeDocument/2006/relationships/image" Target="../media/image239.png"/><Relationship Id="rId95" Type="http://schemas.openxmlformats.org/officeDocument/2006/relationships/image" Target="../media/image244.png"/><Relationship Id="rId22" Type="http://schemas.openxmlformats.org/officeDocument/2006/relationships/image" Target="../media/image171.png"/><Relationship Id="rId27" Type="http://schemas.openxmlformats.org/officeDocument/2006/relationships/image" Target="../media/image176.png"/><Relationship Id="rId43" Type="http://schemas.openxmlformats.org/officeDocument/2006/relationships/image" Target="../media/image192.png"/><Relationship Id="rId48" Type="http://schemas.openxmlformats.org/officeDocument/2006/relationships/image" Target="../media/image197.png"/><Relationship Id="rId64" Type="http://schemas.openxmlformats.org/officeDocument/2006/relationships/image" Target="../media/image213.png"/><Relationship Id="rId69" Type="http://schemas.openxmlformats.org/officeDocument/2006/relationships/image" Target="../media/image218.png"/><Relationship Id="rId80" Type="http://schemas.openxmlformats.org/officeDocument/2006/relationships/image" Target="../media/image229.png"/><Relationship Id="rId85" Type="http://schemas.openxmlformats.org/officeDocument/2006/relationships/image" Target="../media/image234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5" Type="http://schemas.openxmlformats.org/officeDocument/2006/relationships/image" Target="../media/image174.png"/><Relationship Id="rId33" Type="http://schemas.openxmlformats.org/officeDocument/2006/relationships/image" Target="../media/image182.png"/><Relationship Id="rId38" Type="http://schemas.openxmlformats.org/officeDocument/2006/relationships/image" Target="../media/image187.png"/><Relationship Id="rId46" Type="http://schemas.openxmlformats.org/officeDocument/2006/relationships/image" Target="../media/image195.png"/><Relationship Id="rId59" Type="http://schemas.openxmlformats.org/officeDocument/2006/relationships/image" Target="../media/image208.png"/><Relationship Id="rId67" Type="http://schemas.openxmlformats.org/officeDocument/2006/relationships/image" Target="../media/image216.png"/><Relationship Id="rId20" Type="http://schemas.openxmlformats.org/officeDocument/2006/relationships/image" Target="../media/image169.png"/><Relationship Id="rId41" Type="http://schemas.openxmlformats.org/officeDocument/2006/relationships/image" Target="../media/image190.png"/><Relationship Id="rId54" Type="http://schemas.openxmlformats.org/officeDocument/2006/relationships/image" Target="../media/image203.png"/><Relationship Id="rId62" Type="http://schemas.openxmlformats.org/officeDocument/2006/relationships/image" Target="../media/image211.png"/><Relationship Id="rId70" Type="http://schemas.openxmlformats.org/officeDocument/2006/relationships/image" Target="../media/image219.png"/><Relationship Id="rId75" Type="http://schemas.openxmlformats.org/officeDocument/2006/relationships/image" Target="../media/image224.png"/><Relationship Id="rId83" Type="http://schemas.openxmlformats.org/officeDocument/2006/relationships/image" Target="../media/image232.png"/><Relationship Id="rId88" Type="http://schemas.openxmlformats.org/officeDocument/2006/relationships/image" Target="../media/image237.png"/><Relationship Id="rId91" Type="http://schemas.openxmlformats.org/officeDocument/2006/relationships/image" Target="../media/image240.png"/><Relationship Id="rId96" Type="http://schemas.openxmlformats.org/officeDocument/2006/relationships/image" Target="../media/image2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5.png"/><Relationship Id="rId15" Type="http://schemas.openxmlformats.org/officeDocument/2006/relationships/image" Target="../media/image164.png"/><Relationship Id="rId23" Type="http://schemas.openxmlformats.org/officeDocument/2006/relationships/image" Target="../media/image172.png"/><Relationship Id="rId28" Type="http://schemas.openxmlformats.org/officeDocument/2006/relationships/image" Target="../media/image177.png"/><Relationship Id="rId36" Type="http://schemas.openxmlformats.org/officeDocument/2006/relationships/image" Target="../media/image185.png"/><Relationship Id="rId49" Type="http://schemas.openxmlformats.org/officeDocument/2006/relationships/image" Target="../media/image198.png"/><Relationship Id="rId57" Type="http://schemas.openxmlformats.org/officeDocument/2006/relationships/image" Target="../media/image206.png"/><Relationship Id="rId10" Type="http://schemas.openxmlformats.org/officeDocument/2006/relationships/image" Target="../media/image159.png"/><Relationship Id="rId31" Type="http://schemas.openxmlformats.org/officeDocument/2006/relationships/image" Target="../media/image180.png"/><Relationship Id="rId44" Type="http://schemas.openxmlformats.org/officeDocument/2006/relationships/image" Target="../media/image193.png"/><Relationship Id="rId52" Type="http://schemas.openxmlformats.org/officeDocument/2006/relationships/image" Target="../media/image201.png"/><Relationship Id="rId60" Type="http://schemas.openxmlformats.org/officeDocument/2006/relationships/image" Target="../media/image209.png"/><Relationship Id="rId65" Type="http://schemas.openxmlformats.org/officeDocument/2006/relationships/image" Target="../media/image214.png"/><Relationship Id="rId73" Type="http://schemas.openxmlformats.org/officeDocument/2006/relationships/image" Target="../media/image222.png"/><Relationship Id="rId78" Type="http://schemas.openxmlformats.org/officeDocument/2006/relationships/image" Target="../media/image227.png"/><Relationship Id="rId81" Type="http://schemas.openxmlformats.org/officeDocument/2006/relationships/image" Target="../media/image230.png"/><Relationship Id="rId86" Type="http://schemas.openxmlformats.org/officeDocument/2006/relationships/image" Target="../media/image235.png"/><Relationship Id="rId94" Type="http://schemas.openxmlformats.org/officeDocument/2006/relationships/image" Target="../media/image243.png"/><Relationship Id="rId99" Type="http://schemas.openxmlformats.org/officeDocument/2006/relationships/image" Target="../media/image248.png"/><Relationship Id="rId101" Type="http://schemas.openxmlformats.org/officeDocument/2006/relationships/image" Target="../media/image250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9" Type="http://schemas.openxmlformats.org/officeDocument/2006/relationships/image" Target="../media/image188.png"/><Relationship Id="rId34" Type="http://schemas.openxmlformats.org/officeDocument/2006/relationships/image" Target="../media/image183.png"/><Relationship Id="rId50" Type="http://schemas.openxmlformats.org/officeDocument/2006/relationships/image" Target="../media/image199.png"/><Relationship Id="rId55" Type="http://schemas.openxmlformats.org/officeDocument/2006/relationships/image" Target="../media/image204.png"/><Relationship Id="rId76" Type="http://schemas.openxmlformats.org/officeDocument/2006/relationships/image" Target="../media/image225.png"/><Relationship Id="rId97" Type="http://schemas.openxmlformats.org/officeDocument/2006/relationships/image" Target="../media/image246.png"/><Relationship Id="rId7" Type="http://schemas.openxmlformats.org/officeDocument/2006/relationships/image" Target="../media/image156.png"/><Relationship Id="rId71" Type="http://schemas.openxmlformats.org/officeDocument/2006/relationships/image" Target="../media/image220.png"/><Relationship Id="rId92" Type="http://schemas.openxmlformats.org/officeDocument/2006/relationships/image" Target="../media/image241.png"/><Relationship Id="rId2" Type="http://schemas.openxmlformats.org/officeDocument/2006/relationships/image" Target="../media/image151.png"/><Relationship Id="rId29" Type="http://schemas.openxmlformats.org/officeDocument/2006/relationships/image" Target="../media/image178.png"/><Relationship Id="rId24" Type="http://schemas.openxmlformats.org/officeDocument/2006/relationships/image" Target="../media/image173.png"/><Relationship Id="rId40" Type="http://schemas.openxmlformats.org/officeDocument/2006/relationships/image" Target="../media/image189.png"/><Relationship Id="rId45" Type="http://schemas.openxmlformats.org/officeDocument/2006/relationships/image" Target="../media/image194.png"/><Relationship Id="rId66" Type="http://schemas.openxmlformats.org/officeDocument/2006/relationships/image" Target="../media/image215.png"/><Relationship Id="rId87" Type="http://schemas.openxmlformats.org/officeDocument/2006/relationships/image" Target="../media/image236.png"/><Relationship Id="rId61" Type="http://schemas.openxmlformats.org/officeDocument/2006/relationships/image" Target="../media/image210.png"/><Relationship Id="rId82" Type="http://schemas.openxmlformats.org/officeDocument/2006/relationships/image" Target="../media/image231.png"/><Relationship Id="rId19" Type="http://schemas.openxmlformats.org/officeDocument/2006/relationships/image" Target="../media/image168.png"/><Relationship Id="rId14" Type="http://schemas.openxmlformats.org/officeDocument/2006/relationships/image" Target="../media/image163.png"/><Relationship Id="rId30" Type="http://schemas.openxmlformats.org/officeDocument/2006/relationships/image" Target="../media/image179.png"/><Relationship Id="rId35" Type="http://schemas.openxmlformats.org/officeDocument/2006/relationships/image" Target="../media/image184.png"/><Relationship Id="rId56" Type="http://schemas.openxmlformats.org/officeDocument/2006/relationships/image" Target="../media/image205.png"/><Relationship Id="rId77" Type="http://schemas.openxmlformats.org/officeDocument/2006/relationships/image" Target="../media/image226.png"/><Relationship Id="rId100" Type="http://schemas.openxmlformats.org/officeDocument/2006/relationships/image" Target="../media/image249.png"/><Relationship Id="rId8" Type="http://schemas.openxmlformats.org/officeDocument/2006/relationships/image" Target="../media/image157.png"/><Relationship Id="rId51" Type="http://schemas.openxmlformats.org/officeDocument/2006/relationships/image" Target="../media/image200.png"/><Relationship Id="rId72" Type="http://schemas.openxmlformats.org/officeDocument/2006/relationships/image" Target="../media/image221.png"/><Relationship Id="rId93" Type="http://schemas.openxmlformats.org/officeDocument/2006/relationships/image" Target="../media/image242.png"/><Relationship Id="rId98" Type="http://schemas.openxmlformats.org/officeDocument/2006/relationships/image" Target="../media/image247.png"/><Relationship Id="rId3" Type="http://schemas.openxmlformats.org/officeDocument/2006/relationships/image" Target="../media/image152.png"/></Relationships>
</file>

<file path=ppt/slideLayouts/_rels/slideLayout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4.png"/><Relationship Id="rId21" Type="http://schemas.openxmlformats.org/officeDocument/2006/relationships/image" Target="../media/image269.png"/><Relationship Id="rId42" Type="http://schemas.openxmlformats.org/officeDocument/2006/relationships/image" Target="../media/image290.png"/><Relationship Id="rId47" Type="http://schemas.openxmlformats.org/officeDocument/2006/relationships/image" Target="../media/image295.png"/><Relationship Id="rId63" Type="http://schemas.openxmlformats.org/officeDocument/2006/relationships/image" Target="../media/image311.png"/><Relationship Id="rId68" Type="http://schemas.openxmlformats.org/officeDocument/2006/relationships/image" Target="../media/image316.png"/><Relationship Id="rId2" Type="http://schemas.openxmlformats.org/officeDocument/2006/relationships/image" Target="../media/image249.png"/><Relationship Id="rId16" Type="http://schemas.openxmlformats.org/officeDocument/2006/relationships/image" Target="../media/image264.png"/><Relationship Id="rId29" Type="http://schemas.openxmlformats.org/officeDocument/2006/relationships/image" Target="../media/image277.png"/><Relationship Id="rId11" Type="http://schemas.openxmlformats.org/officeDocument/2006/relationships/image" Target="../media/image259.png"/><Relationship Id="rId24" Type="http://schemas.openxmlformats.org/officeDocument/2006/relationships/image" Target="../media/image272.png"/><Relationship Id="rId32" Type="http://schemas.openxmlformats.org/officeDocument/2006/relationships/image" Target="../media/image280.png"/><Relationship Id="rId37" Type="http://schemas.openxmlformats.org/officeDocument/2006/relationships/image" Target="../media/image285.png"/><Relationship Id="rId40" Type="http://schemas.openxmlformats.org/officeDocument/2006/relationships/image" Target="../media/image288.png"/><Relationship Id="rId45" Type="http://schemas.openxmlformats.org/officeDocument/2006/relationships/image" Target="../media/image293.png"/><Relationship Id="rId53" Type="http://schemas.openxmlformats.org/officeDocument/2006/relationships/image" Target="../media/image301.png"/><Relationship Id="rId58" Type="http://schemas.openxmlformats.org/officeDocument/2006/relationships/image" Target="../media/image306.png"/><Relationship Id="rId66" Type="http://schemas.openxmlformats.org/officeDocument/2006/relationships/image" Target="../media/image314.png"/><Relationship Id="rId74" Type="http://schemas.openxmlformats.org/officeDocument/2006/relationships/image" Target="../media/image322.png"/><Relationship Id="rId5" Type="http://schemas.openxmlformats.org/officeDocument/2006/relationships/image" Target="../media/image253.png"/><Relationship Id="rId61" Type="http://schemas.openxmlformats.org/officeDocument/2006/relationships/image" Target="../media/image309.png"/><Relationship Id="rId19" Type="http://schemas.openxmlformats.org/officeDocument/2006/relationships/image" Target="../media/image267.png"/><Relationship Id="rId14" Type="http://schemas.openxmlformats.org/officeDocument/2006/relationships/image" Target="../media/image262.png"/><Relationship Id="rId22" Type="http://schemas.openxmlformats.org/officeDocument/2006/relationships/image" Target="../media/image270.png"/><Relationship Id="rId27" Type="http://schemas.openxmlformats.org/officeDocument/2006/relationships/image" Target="../media/image275.png"/><Relationship Id="rId30" Type="http://schemas.openxmlformats.org/officeDocument/2006/relationships/image" Target="../media/image278.png"/><Relationship Id="rId35" Type="http://schemas.openxmlformats.org/officeDocument/2006/relationships/image" Target="../media/image283.png"/><Relationship Id="rId43" Type="http://schemas.openxmlformats.org/officeDocument/2006/relationships/image" Target="../media/image291.png"/><Relationship Id="rId48" Type="http://schemas.openxmlformats.org/officeDocument/2006/relationships/image" Target="../media/image296.png"/><Relationship Id="rId56" Type="http://schemas.openxmlformats.org/officeDocument/2006/relationships/image" Target="../media/image304.png"/><Relationship Id="rId64" Type="http://schemas.openxmlformats.org/officeDocument/2006/relationships/image" Target="../media/image312.png"/><Relationship Id="rId69" Type="http://schemas.openxmlformats.org/officeDocument/2006/relationships/image" Target="../media/image317.png"/><Relationship Id="rId8" Type="http://schemas.openxmlformats.org/officeDocument/2006/relationships/image" Target="../media/image256.png"/><Relationship Id="rId51" Type="http://schemas.openxmlformats.org/officeDocument/2006/relationships/image" Target="../media/image299.png"/><Relationship Id="rId72" Type="http://schemas.openxmlformats.org/officeDocument/2006/relationships/image" Target="../media/image320.png"/><Relationship Id="rId3" Type="http://schemas.openxmlformats.org/officeDocument/2006/relationships/image" Target="../media/image251.png"/><Relationship Id="rId12" Type="http://schemas.openxmlformats.org/officeDocument/2006/relationships/image" Target="../media/image260.png"/><Relationship Id="rId17" Type="http://schemas.openxmlformats.org/officeDocument/2006/relationships/image" Target="../media/image265.png"/><Relationship Id="rId25" Type="http://schemas.openxmlformats.org/officeDocument/2006/relationships/image" Target="../media/image273.png"/><Relationship Id="rId33" Type="http://schemas.openxmlformats.org/officeDocument/2006/relationships/image" Target="../media/image281.png"/><Relationship Id="rId38" Type="http://schemas.openxmlformats.org/officeDocument/2006/relationships/image" Target="../media/image286.png"/><Relationship Id="rId46" Type="http://schemas.openxmlformats.org/officeDocument/2006/relationships/image" Target="../media/image294.png"/><Relationship Id="rId59" Type="http://schemas.openxmlformats.org/officeDocument/2006/relationships/image" Target="../media/image307.png"/><Relationship Id="rId67" Type="http://schemas.openxmlformats.org/officeDocument/2006/relationships/image" Target="../media/image315.png"/><Relationship Id="rId20" Type="http://schemas.openxmlformats.org/officeDocument/2006/relationships/image" Target="../media/image268.png"/><Relationship Id="rId41" Type="http://schemas.openxmlformats.org/officeDocument/2006/relationships/image" Target="../media/image289.png"/><Relationship Id="rId54" Type="http://schemas.openxmlformats.org/officeDocument/2006/relationships/image" Target="../media/image302.png"/><Relationship Id="rId62" Type="http://schemas.openxmlformats.org/officeDocument/2006/relationships/image" Target="../media/image310.png"/><Relationship Id="rId70" Type="http://schemas.openxmlformats.org/officeDocument/2006/relationships/image" Target="../media/image318.png"/><Relationship Id="rId7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4.png"/><Relationship Id="rId15" Type="http://schemas.openxmlformats.org/officeDocument/2006/relationships/image" Target="../media/image263.png"/><Relationship Id="rId23" Type="http://schemas.openxmlformats.org/officeDocument/2006/relationships/image" Target="../media/image271.png"/><Relationship Id="rId28" Type="http://schemas.openxmlformats.org/officeDocument/2006/relationships/image" Target="../media/image276.png"/><Relationship Id="rId36" Type="http://schemas.openxmlformats.org/officeDocument/2006/relationships/image" Target="../media/image284.png"/><Relationship Id="rId49" Type="http://schemas.openxmlformats.org/officeDocument/2006/relationships/image" Target="../media/image297.png"/><Relationship Id="rId57" Type="http://schemas.openxmlformats.org/officeDocument/2006/relationships/image" Target="../media/image305.png"/><Relationship Id="rId10" Type="http://schemas.openxmlformats.org/officeDocument/2006/relationships/image" Target="../media/image258.png"/><Relationship Id="rId31" Type="http://schemas.openxmlformats.org/officeDocument/2006/relationships/image" Target="../media/image279.png"/><Relationship Id="rId44" Type="http://schemas.openxmlformats.org/officeDocument/2006/relationships/image" Target="../media/image292.png"/><Relationship Id="rId52" Type="http://schemas.openxmlformats.org/officeDocument/2006/relationships/image" Target="../media/image300.png"/><Relationship Id="rId60" Type="http://schemas.openxmlformats.org/officeDocument/2006/relationships/image" Target="../media/image308.png"/><Relationship Id="rId65" Type="http://schemas.openxmlformats.org/officeDocument/2006/relationships/image" Target="../media/image313.png"/><Relationship Id="rId73" Type="http://schemas.openxmlformats.org/officeDocument/2006/relationships/image" Target="../media/image321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Relationship Id="rId13" Type="http://schemas.openxmlformats.org/officeDocument/2006/relationships/image" Target="../media/image261.png"/><Relationship Id="rId18" Type="http://schemas.openxmlformats.org/officeDocument/2006/relationships/image" Target="../media/image266.png"/><Relationship Id="rId39" Type="http://schemas.openxmlformats.org/officeDocument/2006/relationships/image" Target="../media/image287.png"/><Relationship Id="rId34" Type="http://schemas.openxmlformats.org/officeDocument/2006/relationships/image" Target="../media/image282.png"/><Relationship Id="rId50" Type="http://schemas.openxmlformats.org/officeDocument/2006/relationships/image" Target="../media/image298.png"/><Relationship Id="rId55" Type="http://schemas.openxmlformats.org/officeDocument/2006/relationships/image" Target="../media/image303.png"/><Relationship Id="rId7" Type="http://schemas.openxmlformats.org/officeDocument/2006/relationships/image" Target="../media/image255.png"/><Relationship Id="rId71" Type="http://schemas.openxmlformats.org/officeDocument/2006/relationships/image" Target="../media/image319.png"/></Relationships>
</file>

<file path=ppt/slideLayouts/_rels/slideLayout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4.png"/><Relationship Id="rId21" Type="http://schemas.openxmlformats.org/officeDocument/2006/relationships/image" Target="../media/image269.png"/><Relationship Id="rId42" Type="http://schemas.openxmlformats.org/officeDocument/2006/relationships/image" Target="../media/image290.png"/><Relationship Id="rId47" Type="http://schemas.openxmlformats.org/officeDocument/2006/relationships/image" Target="../media/image295.png"/><Relationship Id="rId63" Type="http://schemas.openxmlformats.org/officeDocument/2006/relationships/image" Target="../media/image311.png"/><Relationship Id="rId68" Type="http://schemas.openxmlformats.org/officeDocument/2006/relationships/image" Target="../media/image316.png"/><Relationship Id="rId2" Type="http://schemas.openxmlformats.org/officeDocument/2006/relationships/image" Target="../media/image323.png"/><Relationship Id="rId16" Type="http://schemas.openxmlformats.org/officeDocument/2006/relationships/image" Target="../media/image264.png"/><Relationship Id="rId29" Type="http://schemas.openxmlformats.org/officeDocument/2006/relationships/image" Target="../media/image277.png"/><Relationship Id="rId11" Type="http://schemas.openxmlformats.org/officeDocument/2006/relationships/image" Target="../media/image259.png"/><Relationship Id="rId24" Type="http://schemas.openxmlformats.org/officeDocument/2006/relationships/image" Target="../media/image272.png"/><Relationship Id="rId32" Type="http://schemas.openxmlformats.org/officeDocument/2006/relationships/image" Target="../media/image280.png"/><Relationship Id="rId37" Type="http://schemas.openxmlformats.org/officeDocument/2006/relationships/image" Target="../media/image285.png"/><Relationship Id="rId40" Type="http://schemas.openxmlformats.org/officeDocument/2006/relationships/image" Target="../media/image288.png"/><Relationship Id="rId45" Type="http://schemas.openxmlformats.org/officeDocument/2006/relationships/image" Target="../media/image293.png"/><Relationship Id="rId53" Type="http://schemas.openxmlformats.org/officeDocument/2006/relationships/image" Target="../media/image301.png"/><Relationship Id="rId58" Type="http://schemas.openxmlformats.org/officeDocument/2006/relationships/image" Target="../media/image306.png"/><Relationship Id="rId66" Type="http://schemas.openxmlformats.org/officeDocument/2006/relationships/image" Target="../media/image314.png"/><Relationship Id="rId74" Type="http://schemas.openxmlformats.org/officeDocument/2006/relationships/image" Target="../media/image322.png"/><Relationship Id="rId5" Type="http://schemas.openxmlformats.org/officeDocument/2006/relationships/image" Target="../media/image253.png"/><Relationship Id="rId61" Type="http://schemas.openxmlformats.org/officeDocument/2006/relationships/image" Target="../media/image309.png"/><Relationship Id="rId19" Type="http://schemas.openxmlformats.org/officeDocument/2006/relationships/image" Target="../media/image267.png"/><Relationship Id="rId14" Type="http://schemas.openxmlformats.org/officeDocument/2006/relationships/image" Target="../media/image262.png"/><Relationship Id="rId22" Type="http://schemas.openxmlformats.org/officeDocument/2006/relationships/image" Target="../media/image270.png"/><Relationship Id="rId27" Type="http://schemas.openxmlformats.org/officeDocument/2006/relationships/image" Target="../media/image275.png"/><Relationship Id="rId30" Type="http://schemas.openxmlformats.org/officeDocument/2006/relationships/image" Target="../media/image278.png"/><Relationship Id="rId35" Type="http://schemas.openxmlformats.org/officeDocument/2006/relationships/image" Target="../media/image283.png"/><Relationship Id="rId43" Type="http://schemas.openxmlformats.org/officeDocument/2006/relationships/image" Target="../media/image291.png"/><Relationship Id="rId48" Type="http://schemas.openxmlformats.org/officeDocument/2006/relationships/image" Target="../media/image296.png"/><Relationship Id="rId56" Type="http://schemas.openxmlformats.org/officeDocument/2006/relationships/image" Target="../media/image304.png"/><Relationship Id="rId64" Type="http://schemas.openxmlformats.org/officeDocument/2006/relationships/image" Target="../media/image312.png"/><Relationship Id="rId69" Type="http://schemas.openxmlformats.org/officeDocument/2006/relationships/image" Target="../media/image317.png"/><Relationship Id="rId8" Type="http://schemas.openxmlformats.org/officeDocument/2006/relationships/image" Target="../media/image256.png"/><Relationship Id="rId51" Type="http://schemas.openxmlformats.org/officeDocument/2006/relationships/image" Target="../media/image299.png"/><Relationship Id="rId72" Type="http://schemas.openxmlformats.org/officeDocument/2006/relationships/image" Target="../media/image320.png"/><Relationship Id="rId3" Type="http://schemas.openxmlformats.org/officeDocument/2006/relationships/image" Target="../media/image249.png"/><Relationship Id="rId12" Type="http://schemas.openxmlformats.org/officeDocument/2006/relationships/image" Target="../media/image260.png"/><Relationship Id="rId17" Type="http://schemas.openxmlformats.org/officeDocument/2006/relationships/image" Target="../media/image265.png"/><Relationship Id="rId25" Type="http://schemas.openxmlformats.org/officeDocument/2006/relationships/image" Target="../media/image273.png"/><Relationship Id="rId33" Type="http://schemas.openxmlformats.org/officeDocument/2006/relationships/image" Target="../media/image281.png"/><Relationship Id="rId38" Type="http://schemas.openxmlformats.org/officeDocument/2006/relationships/image" Target="../media/image286.png"/><Relationship Id="rId46" Type="http://schemas.openxmlformats.org/officeDocument/2006/relationships/image" Target="../media/image294.png"/><Relationship Id="rId59" Type="http://schemas.openxmlformats.org/officeDocument/2006/relationships/image" Target="../media/image307.png"/><Relationship Id="rId67" Type="http://schemas.openxmlformats.org/officeDocument/2006/relationships/image" Target="../media/image315.png"/><Relationship Id="rId20" Type="http://schemas.openxmlformats.org/officeDocument/2006/relationships/image" Target="../media/image268.png"/><Relationship Id="rId41" Type="http://schemas.openxmlformats.org/officeDocument/2006/relationships/image" Target="../media/image289.png"/><Relationship Id="rId54" Type="http://schemas.openxmlformats.org/officeDocument/2006/relationships/image" Target="../media/image302.png"/><Relationship Id="rId62" Type="http://schemas.openxmlformats.org/officeDocument/2006/relationships/image" Target="../media/image310.png"/><Relationship Id="rId70" Type="http://schemas.openxmlformats.org/officeDocument/2006/relationships/image" Target="../media/image318.png"/><Relationship Id="rId7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4.png"/><Relationship Id="rId15" Type="http://schemas.openxmlformats.org/officeDocument/2006/relationships/image" Target="../media/image263.png"/><Relationship Id="rId23" Type="http://schemas.openxmlformats.org/officeDocument/2006/relationships/image" Target="../media/image271.png"/><Relationship Id="rId28" Type="http://schemas.openxmlformats.org/officeDocument/2006/relationships/image" Target="../media/image276.png"/><Relationship Id="rId36" Type="http://schemas.openxmlformats.org/officeDocument/2006/relationships/image" Target="../media/image284.png"/><Relationship Id="rId49" Type="http://schemas.openxmlformats.org/officeDocument/2006/relationships/image" Target="../media/image297.png"/><Relationship Id="rId57" Type="http://schemas.openxmlformats.org/officeDocument/2006/relationships/image" Target="../media/image305.png"/><Relationship Id="rId10" Type="http://schemas.openxmlformats.org/officeDocument/2006/relationships/image" Target="../media/image258.png"/><Relationship Id="rId31" Type="http://schemas.openxmlformats.org/officeDocument/2006/relationships/image" Target="../media/image279.png"/><Relationship Id="rId44" Type="http://schemas.openxmlformats.org/officeDocument/2006/relationships/image" Target="../media/image292.png"/><Relationship Id="rId52" Type="http://schemas.openxmlformats.org/officeDocument/2006/relationships/image" Target="../media/image300.png"/><Relationship Id="rId60" Type="http://schemas.openxmlformats.org/officeDocument/2006/relationships/image" Target="../media/image308.png"/><Relationship Id="rId65" Type="http://schemas.openxmlformats.org/officeDocument/2006/relationships/image" Target="../media/image313.png"/><Relationship Id="rId73" Type="http://schemas.openxmlformats.org/officeDocument/2006/relationships/image" Target="../media/image321.png"/><Relationship Id="rId4" Type="http://schemas.openxmlformats.org/officeDocument/2006/relationships/image" Target="../media/image251.png"/><Relationship Id="rId9" Type="http://schemas.openxmlformats.org/officeDocument/2006/relationships/image" Target="../media/image257.png"/><Relationship Id="rId13" Type="http://schemas.openxmlformats.org/officeDocument/2006/relationships/image" Target="../media/image261.png"/><Relationship Id="rId18" Type="http://schemas.openxmlformats.org/officeDocument/2006/relationships/image" Target="../media/image266.png"/><Relationship Id="rId39" Type="http://schemas.openxmlformats.org/officeDocument/2006/relationships/image" Target="../media/image287.png"/><Relationship Id="rId34" Type="http://schemas.openxmlformats.org/officeDocument/2006/relationships/image" Target="../media/image282.png"/><Relationship Id="rId50" Type="http://schemas.openxmlformats.org/officeDocument/2006/relationships/image" Target="../media/image298.png"/><Relationship Id="rId55" Type="http://schemas.openxmlformats.org/officeDocument/2006/relationships/image" Target="../media/image303.png"/><Relationship Id="rId7" Type="http://schemas.openxmlformats.org/officeDocument/2006/relationships/image" Target="../media/image255.png"/><Relationship Id="rId71" Type="http://schemas.openxmlformats.org/officeDocument/2006/relationships/image" Target="../media/image319.png"/></Relationships>
</file>

<file path=ppt/slideLayouts/_rels/slideLayout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8.png"/><Relationship Id="rId21" Type="http://schemas.openxmlformats.org/officeDocument/2006/relationships/image" Target="../media/image343.png"/><Relationship Id="rId42" Type="http://schemas.openxmlformats.org/officeDocument/2006/relationships/image" Target="../media/image364.png"/><Relationship Id="rId47" Type="http://schemas.openxmlformats.org/officeDocument/2006/relationships/image" Target="../media/image369.png"/><Relationship Id="rId63" Type="http://schemas.openxmlformats.org/officeDocument/2006/relationships/image" Target="../media/image385.png"/><Relationship Id="rId68" Type="http://schemas.openxmlformats.org/officeDocument/2006/relationships/image" Target="../media/image390.png"/><Relationship Id="rId84" Type="http://schemas.openxmlformats.org/officeDocument/2006/relationships/image" Target="../media/image406.png"/><Relationship Id="rId89" Type="http://schemas.openxmlformats.org/officeDocument/2006/relationships/image" Target="../media/image411.png"/><Relationship Id="rId16" Type="http://schemas.openxmlformats.org/officeDocument/2006/relationships/image" Target="../media/image338.png"/><Relationship Id="rId11" Type="http://schemas.openxmlformats.org/officeDocument/2006/relationships/image" Target="../media/image333.png"/><Relationship Id="rId32" Type="http://schemas.openxmlformats.org/officeDocument/2006/relationships/image" Target="../media/image354.png"/><Relationship Id="rId37" Type="http://schemas.openxmlformats.org/officeDocument/2006/relationships/image" Target="../media/image359.png"/><Relationship Id="rId53" Type="http://schemas.openxmlformats.org/officeDocument/2006/relationships/image" Target="../media/image375.png"/><Relationship Id="rId58" Type="http://schemas.openxmlformats.org/officeDocument/2006/relationships/image" Target="../media/image380.png"/><Relationship Id="rId74" Type="http://schemas.openxmlformats.org/officeDocument/2006/relationships/image" Target="../media/image396.png"/><Relationship Id="rId79" Type="http://schemas.openxmlformats.org/officeDocument/2006/relationships/image" Target="../media/image401.png"/><Relationship Id="rId5" Type="http://schemas.openxmlformats.org/officeDocument/2006/relationships/image" Target="../media/image327.png"/><Relationship Id="rId90" Type="http://schemas.openxmlformats.org/officeDocument/2006/relationships/image" Target="../media/image412.png"/><Relationship Id="rId95" Type="http://schemas.openxmlformats.org/officeDocument/2006/relationships/image" Target="../media/image249.png"/><Relationship Id="rId22" Type="http://schemas.openxmlformats.org/officeDocument/2006/relationships/image" Target="../media/image344.png"/><Relationship Id="rId27" Type="http://schemas.openxmlformats.org/officeDocument/2006/relationships/image" Target="../media/image349.png"/><Relationship Id="rId43" Type="http://schemas.openxmlformats.org/officeDocument/2006/relationships/image" Target="../media/image365.png"/><Relationship Id="rId48" Type="http://schemas.openxmlformats.org/officeDocument/2006/relationships/image" Target="../media/image370.png"/><Relationship Id="rId64" Type="http://schemas.openxmlformats.org/officeDocument/2006/relationships/image" Target="../media/image386.png"/><Relationship Id="rId69" Type="http://schemas.openxmlformats.org/officeDocument/2006/relationships/image" Target="../media/image391.png"/><Relationship Id="rId80" Type="http://schemas.openxmlformats.org/officeDocument/2006/relationships/image" Target="../media/image402.png"/><Relationship Id="rId85" Type="http://schemas.openxmlformats.org/officeDocument/2006/relationships/image" Target="../media/image407.png"/><Relationship Id="rId3" Type="http://schemas.openxmlformats.org/officeDocument/2006/relationships/image" Target="../media/image325.png"/><Relationship Id="rId12" Type="http://schemas.openxmlformats.org/officeDocument/2006/relationships/image" Target="../media/image334.png"/><Relationship Id="rId17" Type="http://schemas.openxmlformats.org/officeDocument/2006/relationships/image" Target="../media/image339.png"/><Relationship Id="rId25" Type="http://schemas.openxmlformats.org/officeDocument/2006/relationships/image" Target="../media/image347.png"/><Relationship Id="rId33" Type="http://schemas.openxmlformats.org/officeDocument/2006/relationships/image" Target="../media/image355.png"/><Relationship Id="rId38" Type="http://schemas.openxmlformats.org/officeDocument/2006/relationships/image" Target="../media/image360.png"/><Relationship Id="rId46" Type="http://schemas.openxmlformats.org/officeDocument/2006/relationships/image" Target="../media/image368.png"/><Relationship Id="rId59" Type="http://schemas.openxmlformats.org/officeDocument/2006/relationships/image" Target="../media/image381.png"/><Relationship Id="rId67" Type="http://schemas.openxmlformats.org/officeDocument/2006/relationships/image" Target="../media/image389.png"/><Relationship Id="rId20" Type="http://schemas.openxmlformats.org/officeDocument/2006/relationships/image" Target="../media/image342.png"/><Relationship Id="rId41" Type="http://schemas.openxmlformats.org/officeDocument/2006/relationships/image" Target="../media/image363.png"/><Relationship Id="rId54" Type="http://schemas.openxmlformats.org/officeDocument/2006/relationships/image" Target="../media/image376.png"/><Relationship Id="rId62" Type="http://schemas.openxmlformats.org/officeDocument/2006/relationships/image" Target="../media/image384.png"/><Relationship Id="rId70" Type="http://schemas.openxmlformats.org/officeDocument/2006/relationships/image" Target="../media/image392.png"/><Relationship Id="rId75" Type="http://schemas.openxmlformats.org/officeDocument/2006/relationships/image" Target="../media/image397.png"/><Relationship Id="rId83" Type="http://schemas.openxmlformats.org/officeDocument/2006/relationships/image" Target="../media/image405.png"/><Relationship Id="rId88" Type="http://schemas.openxmlformats.org/officeDocument/2006/relationships/image" Target="../media/image410.png"/><Relationship Id="rId91" Type="http://schemas.openxmlformats.org/officeDocument/2006/relationships/image" Target="../media/image413.png"/><Relationship Id="rId96" Type="http://schemas.openxmlformats.org/officeDocument/2006/relationships/image" Target="../media/image4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8.png"/><Relationship Id="rId15" Type="http://schemas.openxmlformats.org/officeDocument/2006/relationships/image" Target="../media/image337.png"/><Relationship Id="rId23" Type="http://schemas.openxmlformats.org/officeDocument/2006/relationships/image" Target="../media/image345.png"/><Relationship Id="rId28" Type="http://schemas.openxmlformats.org/officeDocument/2006/relationships/image" Target="../media/image350.png"/><Relationship Id="rId36" Type="http://schemas.openxmlformats.org/officeDocument/2006/relationships/image" Target="../media/image358.png"/><Relationship Id="rId49" Type="http://schemas.openxmlformats.org/officeDocument/2006/relationships/image" Target="../media/image371.png"/><Relationship Id="rId57" Type="http://schemas.openxmlformats.org/officeDocument/2006/relationships/image" Target="../media/image379.png"/><Relationship Id="rId10" Type="http://schemas.openxmlformats.org/officeDocument/2006/relationships/image" Target="../media/image332.png"/><Relationship Id="rId31" Type="http://schemas.openxmlformats.org/officeDocument/2006/relationships/image" Target="../media/image353.png"/><Relationship Id="rId44" Type="http://schemas.openxmlformats.org/officeDocument/2006/relationships/image" Target="../media/image366.png"/><Relationship Id="rId52" Type="http://schemas.openxmlformats.org/officeDocument/2006/relationships/image" Target="../media/image374.png"/><Relationship Id="rId60" Type="http://schemas.openxmlformats.org/officeDocument/2006/relationships/image" Target="../media/image382.png"/><Relationship Id="rId65" Type="http://schemas.openxmlformats.org/officeDocument/2006/relationships/image" Target="../media/image387.png"/><Relationship Id="rId73" Type="http://schemas.openxmlformats.org/officeDocument/2006/relationships/image" Target="../media/image395.png"/><Relationship Id="rId78" Type="http://schemas.openxmlformats.org/officeDocument/2006/relationships/image" Target="../media/image400.png"/><Relationship Id="rId81" Type="http://schemas.openxmlformats.org/officeDocument/2006/relationships/image" Target="../media/image403.png"/><Relationship Id="rId86" Type="http://schemas.openxmlformats.org/officeDocument/2006/relationships/image" Target="../media/image408.png"/><Relationship Id="rId94" Type="http://schemas.openxmlformats.org/officeDocument/2006/relationships/image" Target="../media/image416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Relationship Id="rId13" Type="http://schemas.openxmlformats.org/officeDocument/2006/relationships/image" Target="../media/image335.png"/><Relationship Id="rId18" Type="http://schemas.openxmlformats.org/officeDocument/2006/relationships/image" Target="../media/image340.png"/><Relationship Id="rId39" Type="http://schemas.openxmlformats.org/officeDocument/2006/relationships/image" Target="../media/image361.png"/><Relationship Id="rId34" Type="http://schemas.openxmlformats.org/officeDocument/2006/relationships/image" Target="../media/image356.png"/><Relationship Id="rId50" Type="http://schemas.openxmlformats.org/officeDocument/2006/relationships/image" Target="../media/image372.png"/><Relationship Id="rId55" Type="http://schemas.openxmlformats.org/officeDocument/2006/relationships/image" Target="../media/image377.png"/><Relationship Id="rId76" Type="http://schemas.openxmlformats.org/officeDocument/2006/relationships/image" Target="../media/image398.png"/><Relationship Id="rId97" Type="http://schemas.openxmlformats.org/officeDocument/2006/relationships/image" Target="../media/image5.png"/><Relationship Id="rId7" Type="http://schemas.openxmlformats.org/officeDocument/2006/relationships/image" Target="../media/image329.png"/><Relationship Id="rId71" Type="http://schemas.openxmlformats.org/officeDocument/2006/relationships/image" Target="../media/image393.png"/><Relationship Id="rId92" Type="http://schemas.openxmlformats.org/officeDocument/2006/relationships/image" Target="../media/image414.png"/><Relationship Id="rId2" Type="http://schemas.openxmlformats.org/officeDocument/2006/relationships/image" Target="../media/image324.png"/><Relationship Id="rId29" Type="http://schemas.openxmlformats.org/officeDocument/2006/relationships/image" Target="../media/image351.png"/><Relationship Id="rId24" Type="http://schemas.openxmlformats.org/officeDocument/2006/relationships/image" Target="../media/image346.png"/><Relationship Id="rId40" Type="http://schemas.openxmlformats.org/officeDocument/2006/relationships/image" Target="../media/image362.png"/><Relationship Id="rId45" Type="http://schemas.openxmlformats.org/officeDocument/2006/relationships/image" Target="../media/image367.png"/><Relationship Id="rId66" Type="http://schemas.openxmlformats.org/officeDocument/2006/relationships/image" Target="../media/image388.png"/><Relationship Id="rId87" Type="http://schemas.openxmlformats.org/officeDocument/2006/relationships/image" Target="../media/image409.png"/><Relationship Id="rId61" Type="http://schemas.openxmlformats.org/officeDocument/2006/relationships/image" Target="../media/image383.png"/><Relationship Id="rId82" Type="http://schemas.openxmlformats.org/officeDocument/2006/relationships/image" Target="../media/image404.png"/><Relationship Id="rId19" Type="http://schemas.openxmlformats.org/officeDocument/2006/relationships/image" Target="../media/image341.png"/><Relationship Id="rId14" Type="http://schemas.openxmlformats.org/officeDocument/2006/relationships/image" Target="../media/image336.png"/><Relationship Id="rId30" Type="http://schemas.openxmlformats.org/officeDocument/2006/relationships/image" Target="../media/image352.png"/><Relationship Id="rId35" Type="http://schemas.openxmlformats.org/officeDocument/2006/relationships/image" Target="../media/image357.png"/><Relationship Id="rId56" Type="http://schemas.openxmlformats.org/officeDocument/2006/relationships/image" Target="../media/image378.png"/><Relationship Id="rId77" Type="http://schemas.openxmlformats.org/officeDocument/2006/relationships/image" Target="../media/image399.png"/><Relationship Id="rId8" Type="http://schemas.openxmlformats.org/officeDocument/2006/relationships/image" Target="../media/image330.png"/><Relationship Id="rId51" Type="http://schemas.openxmlformats.org/officeDocument/2006/relationships/image" Target="../media/image373.png"/><Relationship Id="rId72" Type="http://schemas.openxmlformats.org/officeDocument/2006/relationships/image" Target="../media/image394.png"/><Relationship Id="rId93" Type="http://schemas.openxmlformats.org/officeDocument/2006/relationships/image" Target="../media/image4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2">
            <a:extLst>
              <a:ext uri="{FF2B5EF4-FFF2-40B4-BE49-F238E27FC236}">
                <a16:creationId xmlns:a16="http://schemas.microsoft.com/office/drawing/2014/main" id="{59AF5E94-681E-B7D8-D788-07D3782536EA}"/>
              </a:ext>
            </a:extLst>
          </p:cNvPr>
          <p:cNvGrpSpPr/>
          <p:nvPr userDrawn="1"/>
        </p:nvGrpSpPr>
        <p:grpSpPr>
          <a:xfrm>
            <a:off x="0" y="0"/>
            <a:ext cx="18288000" cy="10288905"/>
            <a:chOff x="0" y="0"/>
            <a:chExt cx="18288000" cy="10288905"/>
          </a:xfrm>
        </p:grpSpPr>
        <p:pic>
          <p:nvPicPr>
            <p:cNvPr id="19" name="object 3">
              <a:extLst>
                <a:ext uri="{FF2B5EF4-FFF2-40B4-BE49-F238E27FC236}">
                  <a16:creationId xmlns:a16="http://schemas.microsoft.com/office/drawing/2014/main" id="{42039C3E-1814-7C2A-3AD6-65D4E276D43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8803"/>
            </a:xfrm>
            <a:prstGeom prst="rect">
              <a:avLst/>
            </a:prstGeom>
          </p:spPr>
        </p:pic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626699B9-2117-3CD3-D9FF-92F88C43065B}"/>
                </a:ext>
              </a:extLst>
            </p:cNvPr>
            <p:cNvSpPr/>
            <p:nvPr/>
          </p:nvSpPr>
          <p:spPr>
            <a:xfrm>
              <a:off x="360023" y="9"/>
              <a:ext cx="17928590" cy="3300095"/>
            </a:xfrm>
            <a:custGeom>
              <a:avLst/>
              <a:gdLst/>
              <a:ahLst/>
              <a:cxnLst/>
              <a:rect l="l" t="t" r="r" b="b"/>
              <a:pathLst>
                <a:path w="17928590" h="3300095">
                  <a:moveTo>
                    <a:pt x="17927980" y="0"/>
                  </a:moveTo>
                  <a:lnTo>
                    <a:pt x="0" y="0"/>
                  </a:lnTo>
                  <a:lnTo>
                    <a:pt x="4827752" y="2340889"/>
                  </a:lnTo>
                  <a:lnTo>
                    <a:pt x="17927980" y="3299891"/>
                  </a:lnTo>
                  <a:lnTo>
                    <a:pt x="179279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5">
              <a:extLst>
                <a:ext uri="{FF2B5EF4-FFF2-40B4-BE49-F238E27FC236}">
                  <a16:creationId xmlns:a16="http://schemas.microsoft.com/office/drawing/2014/main" id="{F7E6DD77-0564-0809-6300-F5A0EEEB2E2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3541" y="2485187"/>
              <a:ext cx="10834459" cy="2042135"/>
            </a:xfrm>
            <a:prstGeom prst="rect">
              <a:avLst/>
            </a:prstGeom>
          </p:spPr>
        </p:pic>
      </p:grpSp>
      <p:grpSp>
        <p:nvGrpSpPr>
          <p:cNvPr id="13" name="object 8">
            <a:extLst>
              <a:ext uri="{FF2B5EF4-FFF2-40B4-BE49-F238E27FC236}">
                <a16:creationId xmlns:a16="http://schemas.microsoft.com/office/drawing/2014/main" id="{E687F788-ACE3-D13B-B5F6-1D6FCF60DA4B}"/>
              </a:ext>
            </a:extLst>
          </p:cNvPr>
          <p:cNvGrpSpPr/>
          <p:nvPr userDrawn="1"/>
        </p:nvGrpSpPr>
        <p:grpSpPr>
          <a:xfrm>
            <a:off x="0" y="417995"/>
            <a:ext cx="17602835" cy="9871075"/>
            <a:chOff x="0" y="417995"/>
            <a:chExt cx="17602835" cy="9871075"/>
          </a:xfrm>
        </p:grpSpPr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3D7E8E15-CA6D-CC56-F91D-ED2C4EE2F335}"/>
                </a:ext>
              </a:extLst>
            </p:cNvPr>
            <p:cNvSpPr/>
            <p:nvPr/>
          </p:nvSpPr>
          <p:spPr>
            <a:xfrm>
              <a:off x="0" y="1296085"/>
              <a:ext cx="6696075" cy="8992870"/>
            </a:xfrm>
            <a:custGeom>
              <a:avLst/>
              <a:gdLst/>
              <a:ahLst/>
              <a:cxnLst/>
              <a:rect l="l" t="t" r="r" b="b"/>
              <a:pathLst>
                <a:path w="6696075" h="8992870">
                  <a:moveTo>
                    <a:pt x="91338" y="1365135"/>
                  </a:moveTo>
                  <a:lnTo>
                    <a:pt x="0" y="1273962"/>
                  </a:lnTo>
                  <a:lnTo>
                    <a:pt x="0" y="1458963"/>
                  </a:lnTo>
                  <a:lnTo>
                    <a:pt x="23533" y="1434223"/>
                  </a:lnTo>
                  <a:lnTo>
                    <a:pt x="57264" y="1399501"/>
                  </a:lnTo>
                  <a:lnTo>
                    <a:pt x="91338" y="1365135"/>
                  </a:lnTo>
                  <a:close/>
                </a:path>
                <a:path w="6696075" h="8992870">
                  <a:moveTo>
                    <a:pt x="716140" y="7333361"/>
                  </a:moveTo>
                  <a:lnTo>
                    <a:pt x="682091" y="7298957"/>
                  </a:lnTo>
                  <a:lnTo>
                    <a:pt x="648500" y="7264120"/>
                  </a:lnTo>
                  <a:lnTo>
                    <a:pt x="615340" y="7228853"/>
                  </a:lnTo>
                  <a:lnTo>
                    <a:pt x="582625" y="7193166"/>
                  </a:lnTo>
                  <a:lnTo>
                    <a:pt x="550379" y="7157059"/>
                  </a:lnTo>
                  <a:lnTo>
                    <a:pt x="518579" y="7120534"/>
                  </a:lnTo>
                  <a:lnTo>
                    <a:pt x="487248" y="7083615"/>
                  </a:lnTo>
                  <a:lnTo>
                    <a:pt x="456387" y="7046290"/>
                  </a:lnTo>
                  <a:lnTo>
                    <a:pt x="425983" y="7008558"/>
                  </a:lnTo>
                  <a:lnTo>
                    <a:pt x="396074" y="6970433"/>
                  </a:lnTo>
                  <a:lnTo>
                    <a:pt x="366636" y="6931927"/>
                  </a:lnTo>
                  <a:lnTo>
                    <a:pt x="337680" y="6893026"/>
                  </a:lnTo>
                  <a:lnTo>
                    <a:pt x="309219" y="6853758"/>
                  </a:lnTo>
                  <a:lnTo>
                    <a:pt x="281254" y="6814096"/>
                  </a:lnTo>
                  <a:lnTo>
                    <a:pt x="253784" y="6774078"/>
                  </a:lnTo>
                  <a:lnTo>
                    <a:pt x="226822" y="6733680"/>
                  </a:lnTo>
                  <a:lnTo>
                    <a:pt x="200355" y="6692925"/>
                  </a:lnTo>
                  <a:lnTo>
                    <a:pt x="174409" y="6651815"/>
                  </a:lnTo>
                  <a:lnTo>
                    <a:pt x="148983" y="6610350"/>
                  </a:lnTo>
                  <a:lnTo>
                    <a:pt x="124079" y="6568529"/>
                  </a:lnTo>
                  <a:lnTo>
                    <a:pt x="99695" y="6526365"/>
                  </a:lnTo>
                  <a:lnTo>
                    <a:pt x="75844" y="6483871"/>
                  </a:lnTo>
                  <a:lnTo>
                    <a:pt x="52527" y="6441033"/>
                  </a:lnTo>
                  <a:lnTo>
                    <a:pt x="29756" y="6397866"/>
                  </a:lnTo>
                  <a:lnTo>
                    <a:pt x="7518" y="6354369"/>
                  </a:lnTo>
                  <a:lnTo>
                    <a:pt x="0" y="6339167"/>
                  </a:lnTo>
                  <a:lnTo>
                    <a:pt x="0" y="7863052"/>
                  </a:lnTo>
                  <a:lnTo>
                    <a:pt x="23558" y="7887817"/>
                  </a:lnTo>
                  <a:lnTo>
                    <a:pt x="57289" y="7922539"/>
                  </a:lnTo>
                  <a:lnTo>
                    <a:pt x="91376" y="7956905"/>
                  </a:lnTo>
                  <a:lnTo>
                    <a:pt x="716140" y="7333361"/>
                  </a:lnTo>
                  <a:close/>
                </a:path>
                <a:path w="6696075" h="8992870">
                  <a:moveTo>
                    <a:pt x="6695999" y="7956905"/>
                  </a:moveTo>
                  <a:lnTo>
                    <a:pt x="5446484" y="6709829"/>
                  </a:lnTo>
                  <a:lnTo>
                    <a:pt x="5411940" y="6743738"/>
                  </a:lnTo>
                  <a:lnTo>
                    <a:pt x="5376837" y="6777075"/>
                  </a:lnTo>
                  <a:lnTo>
                    <a:pt x="5341175" y="6809829"/>
                  </a:lnTo>
                  <a:lnTo>
                    <a:pt x="5304968" y="6841985"/>
                  </a:lnTo>
                  <a:lnTo>
                    <a:pt x="5268226" y="6873557"/>
                  </a:lnTo>
                  <a:lnTo>
                    <a:pt x="5230952" y="6904507"/>
                  </a:lnTo>
                  <a:lnTo>
                    <a:pt x="5193169" y="6934860"/>
                  </a:lnTo>
                  <a:lnTo>
                    <a:pt x="5154854" y="6964591"/>
                  </a:lnTo>
                  <a:lnTo>
                    <a:pt x="5116042" y="6993687"/>
                  </a:lnTo>
                  <a:lnTo>
                    <a:pt x="5076723" y="7022147"/>
                  </a:lnTo>
                  <a:lnTo>
                    <a:pt x="5036921" y="7049960"/>
                  </a:lnTo>
                  <a:lnTo>
                    <a:pt x="4996637" y="7077126"/>
                  </a:lnTo>
                  <a:lnTo>
                    <a:pt x="4955870" y="7103631"/>
                  </a:lnTo>
                  <a:lnTo>
                    <a:pt x="4914633" y="7129475"/>
                  </a:lnTo>
                  <a:lnTo>
                    <a:pt x="4872939" y="7154646"/>
                  </a:lnTo>
                  <a:lnTo>
                    <a:pt x="4830788" y="7179119"/>
                  </a:lnTo>
                  <a:lnTo>
                    <a:pt x="4788192" y="7202919"/>
                  </a:lnTo>
                  <a:lnTo>
                    <a:pt x="4745164" y="7226020"/>
                  </a:lnTo>
                  <a:lnTo>
                    <a:pt x="4701705" y="7248411"/>
                  </a:lnTo>
                  <a:lnTo>
                    <a:pt x="4657814" y="7270089"/>
                  </a:lnTo>
                  <a:lnTo>
                    <a:pt x="4613516" y="7291044"/>
                  </a:lnTo>
                  <a:lnTo>
                    <a:pt x="4568812" y="7311276"/>
                  </a:lnTo>
                  <a:lnTo>
                    <a:pt x="4523714" y="7330770"/>
                  </a:lnTo>
                  <a:lnTo>
                    <a:pt x="4478210" y="7349515"/>
                  </a:lnTo>
                  <a:lnTo>
                    <a:pt x="4432325" y="7367524"/>
                  </a:lnTo>
                  <a:lnTo>
                    <a:pt x="4386072" y="7384758"/>
                  </a:lnTo>
                  <a:lnTo>
                    <a:pt x="4339450" y="7401242"/>
                  </a:lnTo>
                  <a:lnTo>
                    <a:pt x="4292460" y="7416940"/>
                  </a:lnTo>
                  <a:lnTo>
                    <a:pt x="4245114" y="7431862"/>
                  </a:lnTo>
                  <a:lnTo>
                    <a:pt x="4197426" y="7445984"/>
                  </a:lnTo>
                  <a:lnTo>
                    <a:pt x="4149407" y="7459319"/>
                  </a:lnTo>
                  <a:lnTo>
                    <a:pt x="4101046" y="7471854"/>
                  </a:lnTo>
                  <a:lnTo>
                    <a:pt x="4052379" y="7483564"/>
                  </a:lnTo>
                  <a:lnTo>
                    <a:pt x="4003383" y="7494460"/>
                  </a:lnTo>
                  <a:lnTo>
                    <a:pt x="3954081" y="7504531"/>
                  </a:lnTo>
                  <a:lnTo>
                    <a:pt x="3904488" y="7513764"/>
                  </a:lnTo>
                  <a:lnTo>
                    <a:pt x="3854589" y="7522146"/>
                  </a:lnTo>
                  <a:lnTo>
                    <a:pt x="3804412" y="7529690"/>
                  </a:lnTo>
                  <a:lnTo>
                    <a:pt x="3753967" y="7536370"/>
                  </a:lnTo>
                  <a:lnTo>
                    <a:pt x="3703243" y="7542187"/>
                  </a:lnTo>
                  <a:lnTo>
                    <a:pt x="3652253" y="7547127"/>
                  </a:lnTo>
                  <a:lnTo>
                    <a:pt x="3601021" y="7551191"/>
                  </a:lnTo>
                  <a:lnTo>
                    <a:pt x="3549535" y="7554366"/>
                  </a:lnTo>
                  <a:lnTo>
                    <a:pt x="3497821" y="7556640"/>
                  </a:lnTo>
                  <a:lnTo>
                    <a:pt x="3445865" y="7558011"/>
                  </a:lnTo>
                  <a:lnTo>
                    <a:pt x="3393694" y="7558468"/>
                  </a:lnTo>
                  <a:lnTo>
                    <a:pt x="3393694" y="8440280"/>
                  </a:lnTo>
                  <a:lnTo>
                    <a:pt x="3341497" y="8439925"/>
                  </a:lnTo>
                  <a:lnTo>
                    <a:pt x="3289465" y="8438871"/>
                  </a:lnTo>
                  <a:lnTo>
                    <a:pt x="3237611" y="8437118"/>
                  </a:lnTo>
                  <a:lnTo>
                    <a:pt x="3185934" y="8434680"/>
                  </a:lnTo>
                  <a:lnTo>
                    <a:pt x="3134436" y="8431555"/>
                  </a:lnTo>
                  <a:lnTo>
                    <a:pt x="3083128" y="8427745"/>
                  </a:lnTo>
                  <a:lnTo>
                    <a:pt x="3032010" y="8423262"/>
                  </a:lnTo>
                  <a:lnTo>
                    <a:pt x="2981096" y="8418106"/>
                  </a:lnTo>
                  <a:lnTo>
                    <a:pt x="2930385" y="8412277"/>
                  </a:lnTo>
                  <a:lnTo>
                    <a:pt x="2879877" y="8405774"/>
                  </a:lnTo>
                  <a:lnTo>
                    <a:pt x="2829572" y="8398624"/>
                  </a:lnTo>
                  <a:lnTo>
                    <a:pt x="2779484" y="8390814"/>
                  </a:lnTo>
                  <a:lnTo>
                    <a:pt x="2729611" y="8382355"/>
                  </a:lnTo>
                  <a:lnTo>
                    <a:pt x="2679979" y="8373250"/>
                  </a:lnTo>
                  <a:lnTo>
                    <a:pt x="2630563" y="8363496"/>
                  </a:lnTo>
                  <a:lnTo>
                    <a:pt x="2581376" y="8353107"/>
                  </a:lnTo>
                  <a:lnTo>
                    <a:pt x="2532430" y="8342096"/>
                  </a:lnTo>
                  <a:lnTo>
                    <a:pt x="2483726" y="8330438"/>
                  </a:lnTo>
                  <a:lnTo>
                    <a:pt x="2435263" y="8318170"/>
                  </a:lnTo>
                  <a:lnTo>
                    <a:pt x="2387066" y="8305279"/>
                  </a:lnTo>
                  <a:lnTo>
                    <a:pt x="2339111" y="8291779"/>
                  </a:lnTo>
                  <a:lnTo>
                    <a:pt x="2291423" y="8277657"/>
                  </a:lnTo>
                  <a:lnTo>
                    <a:pt x="2243988" y="8262937"/>
                  </a:lnTo>
                  <a:lnTo>
                    <a:pt x="2196833" y="8247608"/>
                  </a:lnTo>
                  <a:lnTo>
                    <a:pt x="2149945" y="8231695"/>
                  </a:lnTo>
                  <a:lnTo>
                    <a:pt x="2103335" y="8215173"/>
                  </a:lnTo>
                  <a:lnTo>
                    <a:pt x="2057006" y="8198078"/>
                  </a:lnTo>
                  <a:lnTo>
                    <a:pt x="2010968" y="8180387"/>
                  </a:lnTo>
                  <a:lnTo>
                    <a:pt x="1965223" y="8162125"/>
                  </a:lnTo>
                  <a:lnTo>
                    <a:pt x="1919770" y="8143291"/>
                  </a:lnTo>
                  <a:lnTo>
                    <a:pt x="1874621" y="8123885"/>
                  </a:lnTo>
                  <a:lnTo>
                    <a:pt x="1829777" y="8103908"/>
                  </a:lnTo>
                  <a:lnTo>
                    <a:pt x="1785239" y="8083372"/>
                  </a:lnTo>
                  <a:lnTo>
                    <a:pt x="1741017" y="8062277"/>
                  </a:lnTo>
                  <a:lnTo>
                    <a:pt x="1697113" y="8040637"/>
                  </a:lnTo>
                  <a:lnTo>
                    <a:pt x="1653527" y="8018450"/>
                  </a:lnTo>
                  <a:lnTo>
                    <a:pt x="1610271" y="7995717"/>
                  </a:lnTo>
                  <a:lnTo>
                    <a:pt x="1567345" y="7972450"/>
                  </a:lnTo>
                  <a:lnTo>
                    <a:pt x="1524762" y="7948638"/>
                  </a:lnTo>
                  <a:lnTo>
                    <a:pt x="1482521" y="7924305"/>
                  </a:lnTo>
                  <a:lnTo>
                    <a:pt x="1440624" y="7899451"/>
                  </a:lnTo>
                  <a:lnTo>
                    <a:pt x="1399070" y="7874063"/>
                  </a:lnTo>
                  <a:lnTo>
                    <a:pt x="1357871" y="7848168"/>
                  </a:lnTo>
                  <a:lnTo>
                    <a:pt x="1317040" y="7821765"/>
                  </a:lnTo>
                  <a:lnTo>
                    <a:pt x="1276565" y="7794853"/>
                  </a:lnTo>
                  <a:lnTo>
                    <a:pt x="1236459" y="7767434"/>
                  </a:lnTo>
                  <a:lnTo>
                    <a:pt x="1196733" y="7739520"/>
                  </a:lnTo>
                  <a:lnTo>
                    <a:pt x="1157376" y="7711110"/>
                  </a:lnTo>
                  <a:lnTo>
                    <a:pt x="1118400" y="7682217"/>
                  </a:lnTo>
                  <a:lnTo>
                    <a:pt x="1079817" y="7652829"/>
                  </a:lnTo>
                  <a:lnTo>
                    <a:pt x="1041615" y="7622972"/>
                  </a:lnTo>
                  <a:lnTo>
                    <a:pt x="1003808" y="7592631"/>
                  </a:lnTo>
                  <a:lnTo>
                    <a:pt x="966406" y="7561821"/>
                  </a:lnTo>
                  <a:lnTo>
                    <a:pt x="929411" y="7530554"/>
                  </a:lnTo>
                  <a:lnTo>
                    <a:pt x="892822" y="7498816"/>
                  </a:lnTo>
                  <a:lnTo>
                    <a:pt x="856640" y="7466622"/>
                  </a:lnTo>
                  <a:lnTo>
                    <a:pt x="820889" y="7433983"/>
                  </a:lnTo>
                  <a:lnTo>
                    <a:pt x="785545" y="7400887"/>
                  </a:lnTo>
                  <a:lnTo>
                    <a:pt x="750646" y="7367346"/>
                  </a:lnTo>
                  <a:lnTo>
                    <a:pt x="716165" y="7333374"/>
                  </a:lnTo>
                  <a:lnTo>
                    <a:pt x="91401" y="7956918"/>
                  </a:lnTo>
                  <a:lnTo>
                    <a:pt x="125831" y="7990929"/>
                  </a:lnTo>
                  <a:lnTo>
                    <a:pt x="160629" y="8024596"/>
                  </a:lnTo>
                  <a:lnTo>
                    <a:pt x="195757" y="8057896"/>
                  </a:lnTo>
                  <a:lnTo>
                    <a:pt x="231241" y="8090840"/>
                  </a:lnTo>
                  <a:lnTo>
                    <a:pt x="267055" y="8123415"/>
                  </a:lnTo>
                  <a:lnTo>
                    <a:pt x="303225" y="8155635"/>
                  </a:lnTo>
                  <a:lnTo>
                    <a:pt x="339712" y="8187474"/>
                  </a:lnTo>
                  <a:lnTo>
                    <a:pt x="376542" y="8218945"/>
                  </a:lnTo>
                  <a:lnTo>
                    <a:pt x="413702" y="8250034"/>
                  </a:lnTo>
                  <a:lnTo>
                    <a:pt x="451180" y="8280743"/>
                  </a:lnTo>
                  <a:lnTo>
                    <a:pt x="488988" y="8311070"/>
                  </a:lnTo>
                  <a:lnTo>
                    <a:pt x="527113" y="8341017"/>
                  </a:lnTo>
                  <a:lnTo>
                    <a:pt x="565556" y="8370570"/>
                  </a:lnTo>
                  <a:lnTo>
                    <a:pt x="604316" y="8399742"/>
                  </a:lnTo>
                  <a:lnTo>
                    <a:pt x="643394" y="8428507"/>
                  </a:lnTo>
                  <a:lnTo>
                    <a:pt x="682777" y="8456879"/>
                  </a:lnTo>
                  <a:lnTo>
                    <a:pt x="722464" y="8484857"/>
                  </a:lnTo>
                  <a:lnTo>
                    <a:pt x="762444" y="8512429"/>
                  </a:lnTo>
                  <a:lnTo>
                    <a:pt x="802741" y="8539594"/>
                  </a:lnTo>
                  <a:lnTo>
                    <a:pt x="843330" y="8566353"/>
                  </a:lnTo>
                  <a:lnTo>
                    <a:pt x="884212" y="8592693"/>
                  </a:lnTo>
                  <a:lnTo>
                    <a:pt x="925372" y="8618626"/>
                  </a:lnTo>
                  <a:lnTo>
                    <a:pt x="966838" y="8644141"/>
                  </a:lnTo>
                  <a:lnTo>
                    <a:pt x="1008583" y="8669236"/>
                  </a:lnTo>
                  <a:lnTo>
                    <a:pt x="1050607" y="8693899"/>
                  </a:lnTo>
                  <a:lnTo>
                    <a:pt x="1092911" y="8718144"/>
                  </a:lnTo>
                  <a:lnTo>
                    <a:pt x="1135494" y="8741956"/>
                  </a:lnTo>
                  <a:lnTo>
                    <a:pt x="1178344" y="8765337"/>
                  </a:lnTo>
                  <a:lnTo>
                    <a:pt x="1221473" y="8788286"/>
                  </a:lnTo>
                  <a:lnTo>
                    <a:pt x="1264869" y="8810790"/>
                  </a:lnTo>
                  <a:lnTo>
                    <a:pt x="1308519" y="8832850"/>
                  </a:lnTo>
                  <a:lnTo>
                    <a:pt x="1352448" y="8854478"/>
                  </a:lnTo>
                  <a:lnTo>
                    <a:pt x="1396619" y="8875649"/>
                  </a:lnTo>
                  <a:lnTo>
                    <a:pt x="1441056" y="8896375"/>
                  </a:lnTo>
                  <a:lnTo>
                    <a:pt x="1485734" y="8916645"/>
                  </a:lnTo>
                  <a:lnTo>
                    <a:pt x="1530667" y="8936457"/>
                  </a:lnTo>
                  <a:lnTo>
                    <a:pt x="1575854" y="8955811"/>
                  </a:lnTo>
                  <a:lnTo>
                    <a:pt x="1621269" y="8974696"/>
                  </a:lnTo>
                  <a:lnTo>
                    <a:pt x="1665935" y="8992718"/>
                  </a:lnTo>
                  <a:lnTo>
                    <a:pt x="5121440" y="8992718"/>
                  </a:lnTo>
                  <a:lnTo>
                    <a:pt x="5166106" y="8974696"/>
                  </a:lnTo>
                  <a:lnTo>
                    <a:pt x="5211521" y="8955811"/>
                  </a:lnTo>
                  <a:lnTo>
                    <a:pt x="5256708" y="8936457"/>
                  </a:lnTo>
                  <a:lnTo>
                    <a:pt x="5301640" y="8916645"/>
                  </a:lnTo>
                  <a:lnTo>
                    <a:pt x="5346319" y="8896363"/>
                  </a:lnTo>
                  <a:lnTo>
                    <a:pt x="5390756" y="8875649"/>
                  </a:lnTo>
                  <a:lnTo>
                    <a:pt x="5434939" y="8854478"/>
                  </a:lnTo>
                  <a:lnTo>
                    <a:pt x="5478856" y="8832850"/>
                  </a:lnTo>
                  <a:lnTo>
                    <a:pt x="5522506" y="8810790"/>
                  </a:lnTo>
                  <a:lnTo>
                    <a:pt x="5565902" y="8788286"/>
                  </a:lnTo>
                  <a:lnTo>
                    <a:pt x="5609031" y="8765337"/>
                  </a:lnTo>
                  <a:lnTo>
                    <a:pt x="5651881" y="8741956"/>
                  </a:lnTo>
                  <a:lnTo>
                    <a:pt x="5694464" y="8718144"/>
                  </a:lnTo>
                  <a:lnTo>
                    <a:pt x="5736768" y="8693899"/>
                  </a:lnTo>
                  <a:lnTo>
                    <a:pt x="5778792" y="8669236"/>
                  </a:lnTo>
                  <a:lnTo>
                    <a:pt x="5820537" y="8644141"/>
                  </a:lnTo>
                  <a:lnTo>
                    <a:pt x="5862002" y="8618626"/>
                  </a:lnTo>
                  <a:lnTo>
                    <a:pt x="5903176" y="8592693"/>
                  </a:lnTo>
                  <a:lnTo>
                    <a:pt x="5944057" y="8566353"/>
                  </a:lnTo>
                  <a:lnTo>
                    <a:pt x="5984646" y="8539594"/>
                  </a:lnTo>
                  <a:lnTo>
                    <a:pt x="6024931" y="8512429"/>
                  </a:lnTo>
                  <a:lnTo>
                    <a:pt x="6064923" y="8484857"/>
                  </a:lnTo>
                  <a:lnTo>
                    <a:pt x="6104610" y="8456879"/>
                  </a:lnTo>
                  <a:lnTo>
                    <a:pt x="6143993" y="8428507"/>
                  </a:lnTo>
                  <a:lnTo>
                    <a:pt x="6183058" y="8399729"/>
                  </a:lnTo>
                  <a:lnTo>
                    <a:pt x="6221819" y="8370570"/>
                  </a:lnTo>
                  <a:lnTo>
                    <a:pt x="6260274" y="8341004"/>
                  </a:lnTo>
                  <a:lnTo>
                    <a:pt x="6298400" y="8311058"/>
                  </a:lnTo>
                  <a:lnTo>
                    <a:pt x="6336208" y="8280730"/>
                  </a:lnTo>
                  <a:lnTo>
                    <a:pt x="6373685" y="8250021"/>
                  </a:lnTo>
                  <a:lnTo>
                    <a:pt x="6410846" y="8218932"/>
                  </a:lnTo>
                  <a:lnTo>
                    <a:pt x="6447676" y="8187461"/>
                  </a:lnTo>
                  <a:lnTo>
                    <a:pt x="6484175" y="8155622"/>
                  </a:lnTo>
                  <a:lnTo>
                    <a:pt x="6520332" y="8123415"/>
                  </a:lnTo>
                  <a:lnTo>
                    <a:pt x="6556159" y="8090827"/>
                  </a:lnTo>
                  <a:lnTo>
                    <a:pt x="6591630" y="8057883"/>
                  </a:lnTo>
                  <a:lnTo>
                    <a:pt x="6626771" y="8024584"/>
                  </a:lnTo>
                  <a:lnTo>
                    <a:pt x="6661556" y="7990916"/>
                  </a:lnTo>
                  <a:lnTo>
                    <a:pt x="6695999" y="7956905"/>
                  </a:lnTo>
                  <a:close/>
                </a:path>
                <a:path w="6696075" h="8992870">
                  <a:moveTo>
                    <a:pt x="6695999" y="1365186"/>
                  </a:moveTo>
                  <a:lnTo>
                    <a:pt x="6661556" y="1331163"/>
                  </a:lnTo>
                  <a:lnTo>
                    <a:pt x="6626771" y="1297508"/>
                  </a:lnTo>
                  <a:lnTo>
                    <a:pt x="6591630" y="1264196"/>
                  </a:lnTo>
                  <a:lnTo>
                    <a:pt x="6556159" y="1231265"/>
                  </a:lnTo>
                  <a:lnTo>
                    <a:pt x="6520332" y="1198676"/>
                  </a:lnTo>
                  <a:lnTo>
                    <a:pt x="6484175" y="1166469"/>
                  </a:lnTo>
                  <a:lnTo>
                    <a:pt x="6447676" y="1134630"/>
                  </a:lnTo>
                  <a:lnTo>
                    <a:pt x="6410846" y="1103160"/>
                  </a:lnTo>
                  <a:lnTo>
                    <a:pt x="6373698" y="1072070"/>
                  </a:lnTo>
                  <a:lnTo>
                    <a:pt x="6336208" y="1041361"/>
                  </a:lnTo>
                  <a:lnTo>
                    <a:pt x="6298400" y="1011034"/>
                  </a:lnTo>
                  <a:lnTo>
                    <a:pt x="6260274" y="981087"/>
                  </a:lnTo>
                  <a:lnTo>
                    <a:pt x="6221831" y="951534"/>
                  </a:lnTo>
                  <a:lnTo>
                    <a:pt x="6183071" y="922362"/>
                  </a:lnTo>
                  <a:lnTo>
                    <a:pt x="6143993" y="893597"/>
                  </a:lnTo>
                  <a:lnTo>
                    <a:pt x="6104610" y="865212"/>
                  </a:lnTo>
                  <a:lnTo>
                    <a:pt x="6064923" y="837247"/>
                  </a:lnTo>
                  <a:lnTo>
                    <a:pt x="6024943" y="809675"/>
                  </a:lnTo>
                  <a:lnTo>
                    <a:pt x="5984646" y="782510"/>
                  </a:lnTo>
                  <a:lnTo>
                    <a:pt x="5944057" y="755751"/>
                  </a:lnTo>
                  <a:lnTo>
                    <a:pt x="5903176" y="729399"/>
                  </a:lnTo>
                  <a:lnTo>
                    <a:pt x="5862015" y="703465"/>
                  </a:lnTo>
                  <a:lnTo>
                    <a:pt x="5820549" y="677964"/>
                  </a:lnTo>
                  <a:lnTo>
                    <a:pt x="5778805" y="652868"/>
                  </a:lnTo>
                  <a:lnTo>
                    <a:pt x="5736780" y="628192"/>
                  </a:lnTo>
                  <a:lnTo>
                    <a:pt x="5694477" y="603961"/>
                  </a:lnTo>
                  <a:lnTo>
                    <a:pt x="5651893" y="580148"/>
                  </a:lnTo>
                  <a:lnTo>
                    <a:pt x="5609031" y="556768"/>
                  </a:lnTo>
                  <a:lnTo>
                    <a:pt x="5565914" y="533819"/>
                  </a:lnTo>
                  <a:lnTo>
                    <a:pt x="5522519" y="511314"/>
                  </a:lnTo>
                  <a:lnTo>
                    <a:pt x="5478856" y="489242"/>
                  </a:lnTo>
                  <a:lnTo>
                    <a:pt x="5434939" y="467626"/>
                  </a:lnTo>
                  <a:lnTo>
                    <a:pt x="5390769" y="446455"/>
                  </a:lnTo>
                  <a:lnTo>
                    <a:pt x="5346331" y="425729"/>
                  </a:lnTo>
                  <a:lnTo>
                    <a:pt x="5301653" y="405460"/>
                  </a:lnTo>
                  <a:lnTo>
                    <a:pt x="5256720" y="385648"/>
                  </a:lnTo>
                  <a:lnTo>
                    <a:pt x="5211534" y="366293"/>
                  </a:lnTo>
                  <a:lnTo>
                    <a:pt x="5166106" y="347395"/>
                  </a:lnTo>
                  <a:lnTo>
                    <a:pt x="5120449" y="328968"/>
                  </a:lnTo>
                  <a:lnTo>
                    <a:pt x="5074551" y="311010"/>
                  </a:lnTo>
                  <a:lnTo>
                    <a:pt x="5028412" y="293522"/>
                  </a:lnTo>
                  <a:lnTo>
                    <a:pt x="4982045" y="276504"/>
                  </a:lnTo>
                  <a:lnTo>
                    <a:pt x="4935448" y="259969"/>
                  </a:lnTo>
                  <a:lnTo>
                    <a:pt x="4888623" y="243916"/>
                  </a:lnTo>
                  <a:lnTo>
                    <a:pt x="4841570" y="228333"/>
                  </a:lnTo>
                  <a:lnTo>
                    <a:pt x="4794313" y="213245"/>
                  </a:lnTo>
                  <a:lnTo>
                    <a:pt x="4746828" y="198653"/>
                  </a:lnTo>
                  <a:lnTo>
                    <a:pt x="4699127" y="184543"/>
                  </a:lnTo>
                  <a:lnTo>
                    <a:pt x="4651222" y="170929"/>
                  </a:lnTo>
                  <a:lnTo>
                    <a:pt x="4603115" y="157810"/>
                  </a:lnTo>
                  <a:lnTo>
                    <a:pt x="4554791" y="145199"/>
                  </a:lnTo>
                  <a:lnTo>
                    <a:pt x="4506265" y="133083"/>
                  </a:lnTo>
                  <a:lnTo>
                    <a:pt x="4457547" y="121475"/>
                  </a:lnTo>
                  <a:lnTo>
                    <a:pt x="4408627" y="110375"/>
                  </a:lnTo>
                  <a:lnTo>
                    <a:pt x="4359516" y="99796"/>
                  </a:lnTo>
                  <a:lnTo>
                    <a:pt x="4310227" y="89725"/>
                  </a:lnTo>
                  <a:lnTo>
                    <a:pt x="4260735" y="80175"/>
                  </a:lnTo>
                  <a:lnTo>
                    <a:pt x="4211066" y="71145"/>
                  </a:lnTo>
                  <a:lnTo>
                    <a:pt x="4161205" y="62649"/>
                  </a:lnTo>
                  <a:lnTo>
                    <a:pt x="4111180" y="54660"/>
                  </a:lnTo>
                  <a:lnTo>
                    <a:pt x="4060977" y="47218"/>
                  </a:lnTo>
                  <a:lnTo>
                    <a:pt x="4010596" y="40309"/>
                  </a:lnTo>
                  <a:lnTo>
                    <a:pt x="3960050" y="33921"/>
                  </a:lnTo>
                  <a:lnTo>
                    <a:pt x="3909339" y="28092"/>
                  </a:lnTo>
                  <a:lnTo>
                    <a:pt x="3858450" y="22796"/>
                  </a:lnTo>
                  <a:lnTo>
                    <a:pt x="3807422" y="18034"/>
                  </a:lnTo>
                  <a:lnTo>
                    <a:pt x="3756215" y="13830"/>
                  </a:lnTo>
                  <a:lnTo>
                    <a:pt x="3704869" y="10185"/>
                  </a:lnTo>
                  <a:lnTo>
                    <a:pt x="3653371" y="7086"/>
                  </a:lnTo>
                  <a:lnTo>
                    <a:pt x="3601720" y="4546"/>
                  </a:lnTo>
                  <a:lnTo>
                    <a:pt x="3549929" y="2565"/>
                  </a:lnTo>
                  <a:lnTo>
                    <a:pt x="3497986" y="1143"/>
                  </a:lnTo>
                  <a:lnTo>
                    <a:pt x="3445903" y="279"/>
                  </a:lnTo>
                  <a:lnTo>
                    <a:pt x="3393694" y="0"/>
                  </a:lnTo>
                  <a:lnTo>
                    <a:pt x="3341471" y="279"/>
                  </a:lnTo>
                  <a:lnTo>
                    <a:pt x="3289401" y="1143"/>
                  </a:lnTo>
                  <a:lnTo>
                    <a:pt x="3237458" y="2565"/>
                  </a:lnTo>
                  <a:lnTo>
                    <a:pt x="3185668" y="4546"/>
                  </a:lnTo>
                  <a:lnTo>
                    <a:pt x="3134017" y="7086"/>
                  </a:lnTo>
                  <a:lnTo>
                    <a:pt x="3082518" y="10185"/>
                  </a:lnTo>
                  <a:lnTo>
                    <a:pt x="3031159" y="13830"/>
                  </a:lnTo>
                  <a:lnTo>
                    <a:pt x="2979966" y="18034"/>
                  </a:lnTo>
                  <a:lnTo>
                    <a:pt x="2928937" y="22796"/>
                  </a:lnTo>
                  <a:lnTo>
                    <a:pt x="2878048" y="28092"/>
                  </a:lnTo>
                  <a:lnTo>
                    <a:pt x="2827337" y="33921"/>
                  </a:lnTo>
                  <a:lnTo>
                    <a:pt x="2776791" y="40309"/>
                  </a:lnTo>
                  <a:lnTo>
                    <a:pt x="2726410" y="47218"/>
                  </a:lnTo>
                  <a:lnTo>
                    <a:pt x="2676207" y="54660"/>
                  </a:lnTo>
                  <a:lnTo>
                    <a:pt x="2626182" y="62649"/>
                  </a:lnTo>
                  <a:lnTo>
                    <a:pt x="2576322" y="71145"/>
                  </a:lnTo>
                  <a:lnTo>
                    <a:pt x="2526652" y="80175"/>
                  </a:lnTo>
                  <a:lnTo>
                    <a:pt x="2477173" y="89725"/>
                  </a:lnTo>
                  <a:lnTo>
                    <a:pt x="2427871" y="99796"/>
                  </a:lnTo>
                  <a:lnTo>
                    <a:pt x="2378760" y="110375"/>
                  </a:lnTo>
                  <a:lnTo>
                    <a:pt x="2329840" y="121475"/>
                  </a:lnTo>
                  <a:lnTo>
                    <a:pt x="2281123" y="133083"/>
                  </a:lnTo>
                  <a:lnTo>
                    <a:pt x="2232596" y="145199"/>
                  </a:lnTo>
                  <a:lnTo>
                    <a:pt x="2184285" y="157810"/>
                  </a:lnTo>
                  <a:lnTo>
                    <a:pt x="2136165" y="170929"/>
                  </a:lnTo>
                  <a:lnTo>
                    <a:pt x="2088261" y="184543"/>
                  </a:lnTo>
                  <a:lnTo>
                    <a:pt x="2040572" y="198653"/>
                  </a:lnTo>
                  <a:lnTo>
                    <a:pt x="1993087" y="213245"/>
                  </a:lnTo>
                  <a:lnTo>
                    <a:pt x="1945817" y="228346"/>
                  </a:lnTo>
                  <a:lnTo>
                    <a:pt x="1898777" y="243916"/>
                  </a:lnTo>
                  <a:lnTo>
                    <a:pt x="1851952" y="259969"/>
                  </a:lnTo>
                  <a:lnTo>
                    <a:pt x="1805355" y="276504"/>
                  </a:lnTo>
                  <a:lnTo>
                    <a:pt x="1758988" y="293522"/>
                  </a:lnTo>
                  <a:lnTo>
                    <a:pt x="1712849" y="311010"/>
                  </a:lnTo>
                  <a:lnTo>
                    <a:pt x="1666951" y="328968"/>
                  </a:lnTo>
                  <a:lnTo>
                    <a:pt x="1621282" y="347395"/>
                  </a:lnTo>
                  <a:lnTo>
                    <a:pt x="1575866" y="366293"/>
                  </a:lnTo>
                  <a:lnTo>
                    <a:pt x="1530680" y="385648"/>
                  </a:lnTo>
                  <a:lnTo>
                    <a:pt x="1485747" y="405460"/>
                  </a:lnTo>
                  <a:lnTo>
                    <a:pt x="1441069" y="425729"/>
                  </a:lnTo>
                  <a:lnTo>
                    <a:pt x="1396631" y="446455"/>
                  </a:lnTo>
                  <a:lnTo>
                    <a:pt x="1352461" y="467626"/>
                  </a:lnTo>
                  <a:lnTo>
                    <a:pt x="1308544" y="489254"/>
                  </a:lnTo>
                  <a:lnTo>
                    <a:pt x="1264881" y="511314"/>
                  </a:lnTo>
                  <a:lnTo>
                    <a:pt x="1221486" y="533819"/>
                  </a:lnTo>
                  <a:lnTo>
                    <a:pt x="1178369" y="556768"/>
                  </a:lnTo>
                  <a:lnTo>
                    <a:pt x="1135507" y="580148"/>
                  </a:lnTo>
                  <a:lnTo>
                    <a:pt x="1092923" y="603961"/>
                  </a:lnTo>
                  <a:lnTo>
                    <a:pt x="1050620" y="628205"/>
                  </a:lnTo>
                  <a:lnTo>
                    <a:pt x="1008595" y="652868"/>
                  </a:lnTo>
                  <a:lnTo>
                    <a:pt x="966851" y="677964"/>
                  </a:lnTo>
                  <a:lnTo>
                    <a:pt x="925385" y="703478"/>
                  </a:lnTo>
                  <a:lnTo>
                    <a:pt x="884224" y="729411"/>
                  </a:lnTo>
                  <a:lnTo>
                    <a:pt x="843343" y="755751"/>
                  </a:lnTo>
                  <a:lnTo>
                    <a:pt x="802754" y="782510"/>
                  </a:lnTo>
                  <a:lnTo>
                    <a:pt x="762457" y="809675"/>
                  </a:lnTo>
                  <a:lnTo>
                    <a:pt x="722477" y="837247"/>
                  </a:lnTo>
                  <a:lnTo>
                    <a:pt x="682790" y="865225"/>
                  </a:lnTo>
                  <a:lnTo>
                    <a:pt x="643407" y="893597"/>
                  </a:lnTo>
                  <a:lnTo>
                    <a:pt x="604329" y="922375"/>
                  </a:lnTo>
                  <a:lnTo>
                    <a:pt x="565569" y="951534"/>
                  </a:lnTo>
                  <a:lnTo>
                    <a:pt x="527126" y="981087"/>
                  </a:lnTo>
                  <a:lnTo>
                    <a:pt x="489000" y="1011034"/>
                  </a:lnTo>
                  <a:lnTo>
                    <a:pt x="451192" y="1041361"/>
                  </a:lnTo>
                  <a:lnTo>
                    <a:pt x="413702" y="1072083"/>
                  </a:lnTo>
                  <a:lnTo>
                    <a:pt x="376542" y="1103172"/>
                  </a:lnTo>
                  <a:lnTo>
                    <a:pt x="339725" y="1134643"/>
                  </a:lnTo>
                  <a:lnTo>
                    <a:pt x="303225" y="1166482"/>
                  </a:lnTo>
                  <a:lnTo>
                    <a:pt x="267068" y="1198689"/>
                  </a:lnTo>
                  <a:lnTo>
                    <a:pt x="231241" y="1231265"/>
                  </a:lnTo>
                  <a:lnTo>
                    <a:pt x="195757" y="1264208"/>
                  </a:lnTo>
                  <a:lnTo>
                    <a:pt x="160629" y="1297520"/>
                  </a:lnTo>
                  <a:lnTo>
                    <a:pt x="125831" y="1331175"/>
                  </a:lnTo>
                  <a:lnTo>
                    <a:pt x="91401" y="1365199"/>
                  </a:lnTo>
                  <a:lnTo>
                    <a:pt x="716153" y="1988743"/>
                  </a:lnTo>
                  <a:lnTo>
                    <a:pt x="682117" y="2023148"/>
                  </a:lnTo>
                  <a:lnTo>
                    <a:pt x="648525" y="2057984"/>
                  </a:lnTo>
                  <a:lnTo>
                    <a:pt x="615365" y="2093252"/>
                  </a:lnTo>
                  <a:lnTo>
                    <a:pt x="582650" y="2128939"/>
                  </a:lnTo>
                  <a:lnTo>
                    <a:pt x="550405" y="2165045"/>
                  </a:lnTo>
                  <a:lnTo>
                    <a:pt x="518604" y="2201557"/>
                  </a:lnTo>
                  <a:lnTo>
                    <a:pt x="487273" y="2238489"/>
                  </a:lnTo>
                  <a:lnTo>
                    <a:pt x="456412" y="2275814"/>
                  </a:lnTo>
                  <a:lnTo>
                    <a:pt x="426008" y="2313533"/>
                  </a:lnTo>
                  <a:lnTo>
                    <a:pt x="396100" y="2351659"/>
                  </a:lnTo>
                  <a:lnTo>
                    <a:pt x="366661" y="2390165"/>
                  </a:lnTo>
                  <a:lnTo>
                    <a:pt x="337705" y="2429065"/>
                  </a:lnTo>
                  <a:lnTo>
                    <a:pt x="309245" y="2468346"/>
                  </a:lnTo>
                  <a:lnTo>
                    <a:pt x="281279" y="2507996"/>
                  </a:lnTo>
                  <a:lnTo>
                    <a:pt x="253809" y="2548026"/>
                  </a:lnTo>
                  <a:lnTo>
                    <a:pt x="226847" y="2588412"/>
                  </a:lnTo>
                  <a:lnTo>
                    <a:pt x="200380" y="2629166"/>
                  </a:lnTo>
                  <a:lnTo>
                    <a:pt x="174434" y="2670276"/>
                  </a:lnTo>
                  <a:lnTo>
                    <a:pt x="149009" y="2711742"/>
                  </a:lnTo>
                  <a:lnTo>
                    <a:pt x="124104" y="2753563"/>
                  </a:lnTo>
                  <a:lnTo>
                    <a:pt x="99720" y="2795727"/>
                  </a:lnTo>
                  <a:lnTo>
                    <a:pt x="75869" y="2838221"/>
                  </a:lnTo>
                  <a:lnTo>
                    <a:pt x="52552" y="2881058"/>
                  </a:lnTo>
                  <a:lnTo>
                    <a:pt x="29781" y="2924225"/>
                  </a:lnTo>
                  <a:lnTo>
                    <a:pt x="7543" y="2967723"/>
                  </a:lnTo>
                  <a:lnTo>
                    <a:pt x="0" y="2982976"/>
                  </a:lnTo>
                  <a:lnTo>
                    <a:pt x="0" y="4661166"/>
                  </a:lnTo>
                  <a:lnTo>
                    <a:pt x="490639" y="4661166"/>
                  </a:lnTo>
                  <a:lnTo>
                    <a:pt x="491096" y="4713236"/>
                  </a:lnTo>
                  <a:lnTo>
                    <a:pt x="492467" y="4765078"/>
                  </a:lnTo>
                  <a:lnTo>
                    <a:pt x="494753" y="4816703"/>
                  </a:lnTo>
                  <a:lnTo>
                    <a:pt x="497928" y="4868075"/>
                  </a:lnTo>
                  <a:lnTo>
                    <a:pt x="502005" y="4919218"/>
                  </a:lnTo>
                  <a:lnTo>
                    <a:pt x="506958" y="4970094"/>
                  </a:lnTo>
                  <a:lnTo>
                    <a:pt x="512787" y="5020716"/>
                  </a:lnTo>
                  <a:lnTo>
                    <a:pt x="519480" y="5071059"/>
                  </a:lnTo>
                  <a:lnTo>
                    <a:pt x="527037" y="5121135"/>
                  </a:lnTo>
                  <a:lnTo>
                    <a:pt x="535444" y="5170932"/>
                  </a:lnTo>
                  <a:lnTo>
                    <a:pt x="544690" y="5220424"/>
                  </a:lnTo>
                  <a:lnTo>
                    <a:pt x="554786" y="5269623"/>
                  </a:lnTo>
                  <a:lnTo>
                    <a:pt x="565708" y="5318518"/>
                  </a:lnTo>
                  <a:lnTo>
                    <a:pt x="577443" y="5367109"/>
                  </a:lnTo>
                  <a:lnTo>
                    <a:pt x="589991" y="5415356"/>
                  </a:lnTo>
                  <a:lnTo>
                    <a:pt x="603351" y="5463286"/>
                  </a:lnTo>
                  <a:lnTo>
                    <a:pt x="617512" y="5510885"/>
                  </a:lnTo>
                  <a:lnTo>
                    <a:pt x="632460" y="5558129"/>
                  </a:lnTo>
                  <a:lnTo>
                    <a:pt x="648195" y="5605018"/>
                  </a:lnTo>
                  <a:lnTo>
                    <a:pt x="664705" y="5651551"/>
                  </a:lnTo>
                  <a:lnTo>
                    <a:pt x="681977" y="5697715"/>
                  </a:lnTo>
                  <a:lnTo>
                    <a:pt x="700011" y="5743511"/>
                  </a:lnTo>
                  <a:lnTo>
                    <a:pt x="718794" y="5788914"/>
                  </a:lnTo>
                  <a:lnTo>
                    <a:pt x="738327" y="5833923"/>
                  </a:lnTo>
                  <a:lnTo>
                    <a:pt x="758596" y="5878538"/>
                  </a:lnTo>
                  <a:lnTo>
                    <a:pt x="779602" y="5922746"/>
                  </a:lnTo>
                  <a:lnTo>
                    <a:pt x="801319" y="5966549"/>
                  </a:lnTo>
                  <a:lnTo>
                    <a:pt x="823760" y="6009919"/>
                  </a:lnTo>
                  <a:lnTo>
                    <a:pt x="846899" y="6052871"/>
                  </a:lnTo>
                  <a:lnTo>
                    <a:pt x="870737" y="6095377"/>
                  </a:lnTo>
                  <a:lnTo>
                    <a:pt x="895261" y="6137440"/>
                  </a:lnTo>
                  <a:lnTo>
                    <a:pt x="920483" y="6179045"/>
                  </a:lnTo>
                  <a:lnTo>
                    <a:pt x="946365" y="6220206"/>
                  </a:lnTo>
                  <a:lnTo>
                    <a:pt x="972921" y="6260884"/>
                  </a:lnTo>
                  <a:lnTo>
                    <a:pt x="1000150" y="6301092"/>
                  </a:lnTo>
                  <a:lnTo>
                    <a:pt x="1028014" y="6340818"/>
                  </a:lnTo>
                  <a:lnTo>
                    <a:pt x="1056525" y="6380048"/>
                  </a:lnTo>
                  <a:lnTo>
                    <a:pt x="1085684" y="6418783"/>
                  </a:lnTo>
                  <a:lnTo>
                    <a:pt x="1115466" y="6457023"/>
                  </a:lnTo>
                  <a:lnTo>
                    <a:pt x="1145870" y="6494742"/>
                  </a:lnTo>
                  <a:lnTo>
                    <a:pt x="1176883" y="6531940"/>
                  </a:lnTo>
                  <a:lnTo>
                    <a:pt x="1208519" y="6568605"/>
                  </a:lnTo>
                  <a:lnTo>
                    <a:pt x="1240739" y="6604736"/>
                  </a:lnTo>
                  <a:lnTo>
                    <a:pt x="1273556" y="6640322"/>
                  </a:lnTo>
                  <a:lnTo>
                    <a:pt x="1306957" y="6675348"/>
                  </a:lnTo>
                  <a:lnTo>
                    <a:pt x="1340929" y="6709829"/>
                  </a:lnTo>
                  <a:lnTo>
                    <a:pt x="1375473" y="6743738"/>
                  </a:lnTo>
                  <a:lnTo>
                    <a:pt x="1410576" y="6777075"/>
                  </a:lnTo>
                  <a:lnTo>
                    <a:pt x="1446237" y="6809829"/>
                  </a:lnTo>
                  <a:lnTo>
                    <a:pt x="1482432" y="6841998"/>
                  </a:lnTo>
                  <a:lnTo>
                    <a:pt x="1519174" y="6873557"/>
                  </a:lnTo>
                  <a:lnTo>
                    <a:pt x="1556448" y="6904520"/>
                  </a:lnTo>
                  <a:lnTo>
                    <a:pt x="1594243" y="6934860"/>
                  </a:lnTo>
                  <a:lnTo>
                    <a:pt x="1632546" y="6964591"/>
                  </a:lnTo>
                  <a:lnTo>
                    <a:pt x="1671358" y="6993687"/>
                  </a:lnTo>
                  <a:lnTo>
                    <a:pt x="1710677" y="7022147"/>
                  </a:lnTo>
                  <a:lnTo>
                    <a:pt x="1750479" y="7049960"/>
                  </a:lnTo>
                  <a:lnTo>
                    <a:pt x="1790763" y="7077126"/>
                  </a:lnTo>
                  <a:lnTo>
                    <a:pt x="1831530" y="7103643"/>
                  </a:lnTo>
                  <a:lnTo>
                    <a:pt x="1872767" y="7129475"/>
                  </a:lnTo>
                  <a:lnTo>
                    <a:pt x="1914461" y="7154646"/>
                  </a:lnTo>
                  <a:lnTo>
                    <a:pt x="1956612" y="7179132"/>
                  </a:lnTo>
                  <a:lnTo>
                    <a:pt x="1999195" y="7202919"/>
                  </a:lnTo>
                  <a:lnTo>
                    <a:pt x="2042236" y="7226020"/>
                  </a:lnTo>
                  <a:lnTo>
                    <a:pt x="2085695" y="7248411"/>
                  </a:lnTo>
                  <a:lnTo>
                    <a:pt x="2129574" y="7270089"/>
                  </a:lnTo>
                  <a:lnTo>
                    <a:pt x="2173871" y="7291044"/>
                  </a:lnTo>
                  <a:lnTo>
                    <a:pt x="2218575" y="7311276"/>
                  </a:lnTo>
                  <a:lnTo>
                    <a:pt x="2263686" y="7330770"/>
                  </a:lnTo>
                  <a:lnTo>
                    <a:pt x="2309177" y="7349515"/>
                  </a:lnTo>
                  <a:lnTo>
                    <a:pt x="2355062" y="7367511"/>
                  </a:lnTo>
                  <a:lnTo>
                    <a:pt x="2401316" y="7384758"/>
                  </a:lnTo>
                  <a:lnTo>
                    <a:pt x="2447950" y="7401230"/>
                  </a:lnTo>
                  <a:lnTo>
                    <a:pt x="2494940" y="7416940"/>
                  </a:lnTo>
                  <a:lnTo>
                    <a:pt x="2542273" y="7431849"/>
                  </a:lnTo>
                  <a:lnTo>
                    <a:pt x="2589961" y="7445984"/>
                  </a:lnTo>
                  <a:lnTo>
                    <a:pt x="2637980" y="7459319"/>
                  </a:lnTo>
                  <a:lnTo>
                    <a:pt x="2686342" y="7471842"/>
                  </a:lnTo>
                  <a:lnTo>
                    <a:pt x="2735021" y="7483564"/>
                  </a:lnTo>
                  <a:lnTo>
                    <a:pt x="2784005" y="7494460"/>
                  </a:lnTo>
                  <a:lnTo>
                    <a:pt x="2833306" y="7504519"/>
                  </a:lnTo>
                  <a:lnTo>
                    <a:pt x="2882912" y="7513752"/>
                  </a:lnTo>
                  <a:lnTo>
                    <a:pt x="2932798" y="7522146"/>
                  </a:lnTo>
                  <a:lnTo>
                    <a:pt x="2982976" y="7529677"/>
                  </a:lnTo>
                  <a:lnTo>
                    <a:pt x="3033420" y="7536370"/>
                  </a:lnTo>
                  <a:lnTo>
                    <a:pt x="3084144" y="7542174"/>
                  </a:lnTo>
                  <a:lnTo>
                    <a:pt x="3135134" y="7547115"/>
                  </a:lnTo>
                  <a:lnTo>
                    <a:pt x="3186366" y="7551179"/>
                  </a:lnTo>
                  <a:lnTo>
                    <a:pt x="3237852" y="7554354"/>
                  </a:lnTo>
                  <a:lnTo>
                    <a:pt x="3289566" y="7556627"/>
                  </a:lnTo>
                  <a:lnTo>
                    <a:pt x="3341522" y="7557998"/>
                  </a:lnTo>
                  <a:lnTo>
                    <a:pt x="3393694" y="7558456"/>
                  </a:lnTo>
                  <a:lnTo>
                    <a:pt x="3393706" y="6676631"/>
                  </a:lnTo>
                  <a:lnTo>
                    <a:pt x="3341573" y="6675971"/>
                  </a:lnTo>
                  <a:lnTo>
                    <a:pt x="3289782" y="6674015"/>
                  </a:lnTo>
                  <a:lnTo>
                    <a:pt x="3238322" y="6670751"/>
                  </a:lnTo>
                  <a:lnTo>
                    <a:pt x="3187217" y="6666230"/>
                  </a:lnTo>
                  <a:lnTo>
                    <a:pt x="3136493" y="6660439"/>
                  </a:lnTo>
                  <a:lnTo>
                    <a:pt x="3086150" y="6653416"/>
                  </a:lnTo>
                  <a:lnTo>
                    <a:pt x="3036214" y="6645148"/>
                  </a:lnTo>
                  <a:lnTo>
                    <a:pt x="2986697" y="6635686"/>
                  </a:lnTo>
                  <a:lnTo>
                    <a:pt x="2937611" y="6625018"/>
                  </a:lnTo>
                  <a:lnTo>
                    <a:pt x="2888983" y="6613182"/>
                  </a:lnTo>
                  <a:lnTo>
                    <a:pt x="2840825" y="6600177"/>
                  </a:lnTo>
                  <a:lnTo>
                    <a:pt x="2793149" y="6586017"/>
                  </a:lnTo>
                  <a:lnTo>
                    <a:pt x="2745981" y="6570739"/>
                  </a:lnTo>
                  <a:lnTo>
                    <a:pt x="2699321" y="6554330"/>
                  </a:lnTo>
                  <a:lnTo>
                    <a:pt x="2653182" y="6536830"/>
                  </a:lnTo>
                  <a:lnTo>
                    <a:pt x="2607602" y="6518249"/>
                  </a:lnTo>
                  <a:lnTo>
                    <a:pt x="2562593" y="6498590"/>
                  </a:lnTo>
                  <a:lnTo>
                    <a:pt x="2518143" y="6477889"/>
                  </a:lnTo>
                  <a:lnTo>
                    <a:pt x="2474303" y="6456134"/>
                  </a:lnTo>
                  <a:lnTo>
                    <a:pt x="2431072" y="6433375"/>
                  </a:lnTo>
                  <a:lnTo>
                    <a:pt x="2388463" y="6409601"/>
                  </a:lnTo>
                  <a:lnTo>
                    <a:pt x="2346502" y="6384836"/>
                  </a:lnTo>
                  <a:lnTo>
                    <a:pt x="2305189" y="6359106"/>
                  </a:lnTo>
                  <a:lnTo>
                    <a:pt x="2264562" y="6332410"/>
                  </a:lnTo>
                  <a:lnTo>
                    <a:pt x="2224621" y="6304775"/>
                  </a:lnTo>
                  <a:lnTo>
                    <a:pt x="2185378" y="6276213"/>
                  </a:lnTo>
                  <a:lnTo>
                    <a:pt x="2146871" y="6246749"/>
                  </a:lnTo>
                  <a:lnTo>
                    <a:pt x="2109089" y="6216383"/>
                  </a:lnTo>
                  <a:lnTo>
                    <a:pt x="2072068" y="6185128"/>
                  </a:lnTo>
                  <a:lnTo>
                    <a:pt x="2035810" y="6153023"/>
                  </a:lnTo>
                  <a:lnTo>
                    <a:pt x="2000351" y="6120066"/>
                  </a:lnTo>
                  <a:lnTo>
                    <a:pt x="1965680" y="6086284"/>
                  </a:lnTo>
                  <a:lnTo>
                    <a:pt x="1931835" y="6051689"/>
                  </a:lnTo>
                  <a:lnTo>
                    <a:pt x="1898815" y="6016295"/>
                  </a:lnTo>
                  <a:lnTo>
                    <a:pt x="1866646" y="5980112"/>
                  </a:lnTo>
                  <a:lnTo>
                    <a:pt x="1835340" y="5943168"/>
                  </a:lnTo>
                  <a:lnTo>
                    <a:pt x="1804924" y="5905462"/>
                  </a:lnTo>
                  <a:lnTo>
                    <a:pt x="1775396" y="5867031"/>
                  </a:lnTo>
                  <a:lnTo>
                    <a:pt x="1746770" y="5827877"/>
                  </a:lnTo>
                  <a:lnTo>
                    <a:pt x="1719084" y="5788012"/>
                  </a:lnTo>
                  <a:lnTo>
                    <a:pt x="1692338" y="5747474"/>
                  </a:lnTo>
                  <a:lnTo>
                    <a:pt x="1666557" y="5706249"/>
                  </a:lnTo>
                  <a:lnTo>
                    <a:pt x="1641754" y="5664365"/>
                  </a:lnTo>
                  <a:lnTo>
                    <a:pt x="1617929" y="5621845"/>
                  </a:lnTo>
                  <a:lnTo>
                    <a:pt x="1595120" y="5578703"/>
                  </a:lnTo>
                  <a:lnTo>
                    <a:pt x="1573339" y="5534952"/>
                  </a:lnTo>
                  <a:lnTo>
                    <a:pt x="1552587" y="5490603"/>
                  </a:lnTo>
                  <a:lnTo>
                    <a:pt x="1532890" y="5445671"/>
                  </a:lnTo>
                  <a:lnTo>
                    <a:pt x="1514271" y="5400179"/>
                  </a:lnTo>
                  <a:lnTo>
                    <a:pt x="1496733" y="5354155"/>
                  </a:lnTo>
                  <a:lnTo>
                    <a:pt x="1480299" y="5307584"/>
                  </a:lnTo>
                  <a:lnTo>
                    <a:pt x="1464983" y="5260505"/>
                  </a:lnTo>
                  <a:lnTo>
                    <a:pt x="1450797" y="5212931"/>
                  </a:lnTo>
                  <a:lnTo>
                    <a:pt x="1437767" y="5164861"/>
                  </a:lnTo>
                  <a:lnTo>
                    <a:pt x="1425892" y="5116334"/>
                  </a:lnTo>
                  <a:lnTo>
                    <a:pt x="1415211" y="5067351"/>
                  </a:lnTo>
                  <a:lnTo>
                    <a:pt x="1405724" y="5017935"/>
                  </a:lnTo>
                  <a:lnTo>
                    <a:pt x="1397444" y="4968100"/>
                  </a:lnTo>
                  <a:lnTo>
                    <a:pt x="1390408" y="4917872"/>
                  </a:lnTo>
                  <a:lnTo>
                    <a:pt x="1384604" y="4867237"/>
                  </a:lnTo>
                  <a:lnTo>
                    <a:pt x="1380058" y="4816233"/>
                  </a:lnTo>
                  <a:lnTo>
                    <a:pt x="1376794" y="4764887"/>
                  </a:lnTo>
                  <a:lnTo>
                    <a:pt x="1374825" y="4713186"/>
                  </a:lnTo>
                  <a:lnTo>
                    <a:pt x="1374165" y="4661166"/>
                  </a:lnTo>
                  <a:lnTo>
                    <a:pt x="1374825" y="4609033"/>
                  </a:lnTo>
                  <a:lnTo>
                    <a:pt x="1376794" y="4557331"/>
                  </a:lnTo>
                  <a:lnTo>
                    <a:pt x="1380058" y="4505972"/>
                  </a:lnTo>
                  <a:lnTo>
                    <a:pt x="1384592" y="4454969"/>
                  </a:lnTo>
                  <a:lnTo>
                    <a:pt x="1390383" y="4404334"/>
                  </a:lnTo>
                  <a:lnTo>
                    <a:pt x="1397431" y="4354093"/>
                  </a:lnTo>
                  <a:lnTo>
                    <a:pt x="1405712" y="4304258"/>
                  </a:lnTo>
                  <a:lnTo>
                    <a:pt x="1415199" y="4254843"/>
                  </a:lnTo>
                  <a:lnTo>
                    <a:pt x="1425879" y="4205859"/>
                  </a:lnTo>
                  <a:lnTo>
                    <a:pt x="1437741" y="4157319"/>
                  </a:lnTo>
                  <a:lnTo>
                    <a:pt x="1450784" y="4109262"/>
                  </a:lnTo>
                  <a:lnTo>
                    <a:pt x="1464957" y="4061676"/>
                  </a:lnTo>
                  <a:lnTo>
                    <a:pt x="1480273" y="4014597"/>
                  </a:lnTo>
                  <a:lnTo>
                    <a:pt x="1496707" y="3968026"/>
                  </a:lnTo>
                  <a:lnTo>
                    <a:pt x="1514246" y="3921988"/>
                  </a:lnTo>
                  <a:lnTo>
                    <a:pt x="1532877" y="3876497"/>
                  </a:lnTo>
                  <a:lnTo>
                    <a:pt x="1552575" y="3831564"/>
                  </a:lnTo>
                  <a:lnTo>
                    <a:pt x="1573314" y="3787216"/>
                  </a:lnTo>
                  <a:lnTo>
                    <a:pt x="1595107" y="3743452"/>
                  </a:lnTo>
                  <a:lnTo>
                    <a:pt x="1617916" y="3700297"/>
                  </a:lnTo>
                  <a:lnTo>
                    <a:pt x="1641741" y="3657777"/>
                  </a:lnTo>
                  <a:lnTo>
                    <a:pt x="1666544" y="3615893"/>
                  </a:lnTo>
                  <a:lnTo>
                    <a:pt x="1692338" y="3574669"/>
                  </a:lnTo>
                  <a:lnTo>
                    <a:pt x="1719072" y="3534118"/>
                  </a:lnTo>
                  <a:lnTo>
                    <a:pt x="1746770" y="3494252"/>
                  </a:lnTo>
                  <a:lnTo>
                    <a:pt x="1775383" y="3455098"/>
                  </a:lnTo>
                  <a:lnTo>
                    <a:pt x="1804911" y="3416655"/>
                  </a:lnTo>
                  <a:lnTo>
                    <a:pt x="1835340" y="3378949"/>
                  </a:lnTo>
                  <a:lnTo>
                    <a:pt x="1866646" y="3342005"/>
                  </a:lnTo>
                  <a:lnTo>
                    <a:pt x="1898815" y="3305822"/>
                  </a:lnTo>
                  <a:lnTo>
                    <a:pt x="1931822" y="3270415"/>
                  </a:lnTo>
                  <a:lnTo>
                    <a:pt x="1965680" y="3235820"/>
                  </a:lnTo>
                  <a:lnTo>
                    <a:pt x="2000338" y="3202025"/>
                  </a:lnTo>
                  <a:lnTo>
                    <a:pt x="2035797" y="3169069"/>
                  </a:lnTo>
                  <a:lnTo>
                    <a:pt x="2072055" y="3136963"/>
                  </a:lnTo>
                  <a:lnTo>
                    <a:pt x="2109076" y="3105721"/>
                  </a:lnTo>
                  <a:lnTo>
                    <a:pt x="2146858" y="3075355"/>
                  </a:lnTo>
                  <a:lnTo>
                    <a:pt x="2185378" y="3045891"/>
                  </a:lnTo>
                  <a:lnTo>
                    <a:pt x="2224608" y="3017329"/>
                  </a:lnTo>
                  <a:lnTo>
                    <a:pt x="2264549" y="2989694"/>
                  </a:lnTo>
                  <a:lnTo>
                    <a:pt x="2305189" y="2962999"/>
                  </a:lnTo>
                  <a:lnTo>
                    <a:pt x="2346490" y="2937268"/>
                  </a:lnTo>
                  <a:lnTo>
                    <a:pt x="2388463" y="2912503"/>
                  </a:lnTo>
                  <a:lnTo>
                    <a:pt x="2431072" y="2888742"/>
                  </a:lnTo>
                  <a:lnTo>
                    <a:pt x="2474303" y="2865971"/>
                  </a:lnTo>
                  <a:lnTo>
                    <a:pt x="2518143" y="2844228"/>
                  </a:lnTo>
                  <a:lnTo>
                    <a:pt x="2562580" y="2823514"/>
                  </a:lnTo>
                  <a:lnTo>
                    <a:pt x="2607602" y="2803855"/>
                  </a:lnTo>
                  <a:lnTo>
                    <a:pt x="2653182" y="2785275"/>
                  </a:lnTo>
                  <a:lnTo>
                    <a:pt x="2699308" y="2767774"/>
                  </a:lnTo>
                  <a:lnTo>
                    <a:pt x="2745968" y="2751366"/>
                  </a:lnTo>
                  <a:lnTo>
                    <a:pt x="2793149" y="2736075"/>
                  </a:lnTo>
                  <a:lnTo>
                    <a:pt x="2840825" y="2721927"/>
                  </a:lnTo>
                  <a:lnTo>
                    <a:pt x="2888983" y="2708922"/>
                  </a:lnTo>
                  <a:lnTo>
                    <a:pt x="2937611" y="2697073"/>
                  </a:lnTo>
                  <a:lnTo>
                    <a:pt x="2986684" y="2686418"/>
                  </a:lnTo>
                  <a:lnTo>
                    <a:pt x="3036201" y="2676944"/>
                  </a:lnTo>
                  <a:lnTo>
                    <a:pt x="3086138" y="2668689"/>
                  </a:lnTo>
                  <a:lnTo>
                    <a:pt x="3136481" y="2661653"/>
                  </a:lnTo>
                  <a:lnTo>
                    <a:pt x="3187204" y="2655862"/>
                  </a:lnTo>
                  <a:lnTo>
                    <a:pt x="3238309" y="2651341"/>
                  </a:lnTo>
                  <a:lnTo>
                    <a:pt x="3289770" y="2648089"/>
                  </a:lnTo>
                  <a:lnTo>
                    <a:pt x="3341573" y="2646121"/>
                  </a:lnTo>
                  <a:lnTo>
                    <a:pt x="3393694" y="2645460"/>
                  </a:lnTo>
                  <a:lnTo>
                    <a:pt x="3445814" y="2646121"/>
                  </a:lnTo>
                  <a:lnTo>
                    <a:pt x="3497618" y="2648089"/>
                  </a:lnTo>
                  <a:lnTo>
                    <a:pt x="3549078" y="2651341"/>
                  </a:lnTo>
                  <a:lnTo>
                    <a:pt x="3600183" y="2655862"/>
                  </a:lnTo>
                  <a:lnTo>
                    <a:pt x="3650907" y="2661653"/>
                  </a:lnTo>
                  <a:lnTo>
                    <a:pt x="3701250" y="2668689"/>
                  </a:lnTo>
                  <a:lnTo>
                    <a:pt x="3751186" y="2676944"/>
                  </a:lnTo>
                  <a:lnTo>
                    <a:pt x="3800703" y="2686405"/>
                  </a:lnTo>
                  <a:lnTo>
                    <a:pt x="3849776" y="2697073"/>
                  </a:lnTo>
                  <a:lnTo>
                    <a:pt x="3898404" y="2708922"/>
                  </a:lnTo>
                  <a:lnTo>
                    <a:pt x="3946563" y="2721927"/>
                  </a:lnTo>
                  <a:lnTo>
                    <a:pt x="3994239" y="2736075"/>
                  </a:lnTo>
                  <a:lnTo>
                    <a:pt x="4041419" y="2751366"/>
                  </a:lnTo>
                  <a:lnTo>
                    <a:pt x="4088079" y="2767761"/>
                  </a:lnTo>
                  <a:lnTo>
                    <a:pt x="4134205" y="2785275"/>
                  </a:lnTo>
                  <a:lnTo>
                    <a:pt x="4179786" y="2803855"/>
                  </a:lnTo>
                  <a:lnTo>
                    <a:pt x="4224807" y="2823514"/>
                  </a:lnTo>
                  <a:lnTo>
                    <a:pt x="4269244" y="2844215"/>
                  </a:lnTo>
                  <a:lnTo>
                    <a:pt x="4313085" y="2865971"/>
                  </a:lnTo>
                  <a:lnTo>
                    <a:pt x="4356316" y="2888729"/>
                  </a:lnTo>
                  <a:lnTo>
                    <a:pt x="4398924" y="2912503"/>
                  </a:lnTo>
                  <a:lnTo>
                    <a:pt x="4440885" y="2937268"/>
                  </a:lnTo>
                  <a:lnTo>
                    <a:pt x="4482198" y="2962999"/>
                  </a:lnTo>
                  <a:lnTo>
                    <a:pt x="4522825" y="2989694"/>
                  </a:lnTo>
                  <a:lnTo>
                    <a:pt x="4562767" y="3017329"/>
                  </a:lnTo>
                  <a:lnTo>
                    <a:pt x="4601997" y="3045891"/>
                  </a:lnTo>
                  <a:lnTo>
                    <a:pt x="4640516" y="3075368"/>
                  </a:lnTo>
                  <a:lnTo>
                    <a:pt x="4678299" y="3105734"/>
                  </a:lnTo>
                  <a:lnTo>
                    <a:pt x="4715319" y="3136976"/>
                  </a:lnTo>
                  <a:lnTo>
                    <a:pt x="4751565" y="3169081"/>
                  </a:lnTo>
                  <a:lnTo>
                    <a:pt x="4787036" y="3202038"/>
                  </a:lnTo>
                  <a:lnTo>
                    <a:pt x="4821707" y="3235820"/>
                  </a:lnTo>
                  <a:lnTo>
                    <a:pt x="5446471" y="2612275"/>
                  </a:lnTo>
                  <a:lnTo>
                    <a:pt x="5411927" y="2578366"/>
                  </a:lnTo>
                  <a:lnTo>
                    <a:pt x="5376824" y="2545029"/>
                  </a:lnTo>
                  <a:lnTo>
                    <a:pt x="5341163" y="2512276"/>
                  </a:lnTo>
                  <a:lnTo>
                    <a:pt x="5304955" y="2480106"/>
                  </a:lnTo>
                  <a:lnTo>
                    <a:pt x="5268214" y="2448547"/>
                  </a:lnTo>
                  <a:lnTo>
                    <a:pt x="5230939" y="2417584"/>
                  </a:lnTo>
                  <a:lnTo>
                    <a:pt x="5193157" y="2387244"/>
                  </a:lnTo>
                  <a:lnTo>
                    <a:pt x="5154841" y="2357513"/>
                  </a:lnTo>
                  <a:lnTo>
                    <a:pt x="5116030" y="2328418"/>
                  </a:lnTo>
                  <a:lnTo>
                    <a:pt x="5076710" y="2299957"/>
                  </a:lnTo>
                  <a:lnTo>
                    <a:pt x="5036909" y="2272144"/>
                  </a:lnTo>
                  <a:lnTo>
                    <a:pt x="4996624" y="2244979"/>
                  </a:lnTo>
                  <a:lnTo>
                    <a:pt x="4955857" y="2218461"/>
                  </a:lnTo>
                  <a:lnTo>
                    <a:pt x="4914620" y="2192629"/>
                  </a:lnTo>
                  <a:lnTo>
                    <a:pt x="4872926" y="2167458"/>
                  </a:lnTo>
                  <a:lnTo>
                    <a:pt x="4830775" y="2142972"/>
                  </a:lnTo>
                  <a:lnTo>
                    <a:pt x="4788179" y="2119185"/>
                  </a:lnTo>
                  <a:lnTo>
                    <a:pt x="4745152" y="2096084"/>
                  </a:lnTo>
                  <a:lnTo>
                    <a:pt x="4701692" y="2073694"/>
                  </a:lnTo>
                  <a:lnTo>
                    <a:pt x="4657801" y="2052015"/>
                  </a:lnTo>
                  <a:lnTo>
                    <a:pt x="4613503" y="2031060"/>
                  </a:lnTo>
                  <a:lnTo>
                    <a:pt x="4568799" y="2010829"/>
                  </a:lnTo>
                  <a:lnTo>
                    <a:pt x="4523702" y="1991334"/>
                  </a:lnTo>
                  <a:lnTo>
                    <a:pt x="4478198" y="1972589"/>
                  </a:lnTo>
                  <a:lnTo>
                    <a:pt x="4432325" y="1954593"/>
                  </a:lnTo>
                  <a:lnTo>
                    <a:pt x="4386059" y="1937346"/>
                  </a:lnTo>
                  <a:lnTo>
                    <a:pt x="4339437" y="1920875"/>
                  </a:lnTo>
                  <a:lnTo>
                    <a:pt x="4292447" y="1905165"/>
                  </a:lnTo>
                  <a:lnTo>
                    <a:pt x="4245114" y="1890255"/>
                  </a:lnTo>
                  <a:lnTo>
                    <a:pt x="4197426" y="1876120"/>
                  </a:lnTo>
                  <a:lnTo>
                    <a:pt x="4149394" y="1862785"/>
                  </a:lnTo>
                  <a:lnTo>
                    <a:pt x="4101046" y="1850263"/>
                  </a:lnTo>
                  <a:lnTo>
                    <a:pt x="4052366" y="1838540"/>
                  </a:lnTo>
                  <a:lnTo>
                    <a:pt x="4003370" y="1827657"/>
                  </a:lnTo>
                  <a:lnTo>
                    <a:pt x="3954068" y="1817585"/>
                  </a:lnTo>
                  <a:lnTo>
                    <a:pt x="3904475" y="1808353"/>
                  </a:lnTo>
                  <a:lnTo>
                    <a:pt x="3854589" y="1799958"/>
                  </a:lnTo>
                  <a:lnTo>
                    <a:pt x="3804412" y="1792427"/>
                  </a:lnTo>
                  <a:lnTo>
                    <a:pt x="3753955" y="1785734"/>
                  </a:lnTo>
                  <a:lnTo>
                    <a:pt x="3703231" y="1779930"/>
                  </a:lnTo>
                  <a:lnTo>
                    <a:pt x="3652253" y="1774990"/>
                  </a:lnTo>
                  <a:lnTo>
                    <a:pt x="3601021" y="1770926"/>
                  </a:lnTo>
                  <a:lnTo>
                    <a:pt x="3549535" y="1767751"/>
                  </a:lnTo>
                  <a:lnTo>
                    <a:pt x="3497821" y="1765477"/>
                  </a:lnTo>
                  <a:lnTo>
                    <a:pt x="3445865" y="1764106"/>
                  </a:lnTo>
                  <a:lnTo>
                    <a:pt x="3393694" y="1763649"/>
                  </a:lnTo>
                  <a:lnTo>
                    <a:pt x="3393694" y="881824"/>
                  </a:lnTo>
                  <a:lnTo>
                    <a:pt x="3445891" y="882180"/>
                  </a:lnTo>
                  <a:lnTo>
                    <a:pt x="3497923" y="883234"/>
                  </a:lnTo>
                  <a:lnTo>
                    <a:pt x="3549777" y="884974"/>
                  </a:lnTo>
                  <a:lnTo>
                    <a:pt x="3601453" y="887412"/>
                  </a:lnTo>
                  <a:lnTo>
                    <a:pt x="3652951" y="890549"/>
                  </a:lnTo>
                  <a:lnTo>
                    <a:pt x="3704259" y="894346"/>
                  </a:lnTo>
                  <a:lnTo>
                    <a:pt x="3755364" y="898842"/>
                  </a:lnTo>
                  <a:lnTo>
                    <a:pt x="3806291" y="903998"/>
                  </a:lnTo>
                  <a:lnTo>
                    <a:pt x="3857002" y="909828"/>
                  </a:lnTo>
                  <a:lnTo>
                    <a:pt x="3907510" y="916330"/>
                  </a:lnTo>
                  <a:lnTo>
                    <a:pt x="3957815" y="923480"/>
                  </a:lnTo>
                  <a:lnTo>
                    <a:pt x="4007904" y="931291"/>
                  </a:lnTo>
                  <a:lnTo>
                    <a:pt x="4057777" y="939749"/>
                  </a:lnTo>
                  <a:lnTo>
                    <a:pt x="4107421" y="948855"/>
                  </a:lnTo>
                  <a:lnTo>
                    <a:pt x="4156824" y="958608"/>
                  </a:lnTo>
                  <a:lnTo>
                    <a:pt x="4206011" y="968997"/>
                  </a:lnTo>
                  <a:lnTo>
                    <a:pt x="4254957" y="980008"/>
                  </a:lnTo>
                  <a:lnTo>
                    <a:pt x="4303661" y="991654"/>
                  </a:lnTo>
                  <a:lnTo>
                    <a:pt x="4352125" y="1003935"/>
                  </a:lnTo>
                  <a:lnTo>
                    <a:pt x="4400334" y="1016825"/>
                  </a:lnTo>
                  <a:lnTo>
                    <a:pt x="4448276" y="1030325"/>
                  </a:lnTo>
                  <a:lnTo>
                    <a:pt x="4495978" y="1044448"/>
                  </a:lnTo>
                  <a:lnTo>
                    <a:pt x="4543399" y="1059167"/>
                  </a:lnTo>
                  <a:lnTo>
                    <a:pt x="4590554" y="1074496"/>
                  </a:lnTo>
                  <a:lnTo>
                    <a:pt x="4637443" y="1090409"/>
                  </a:lnTo>
                  <a:lnTo>
                    <a:pt x="4684052" y="1106932"/>
                  </a:lnTo>
                  <a:lnTo>
                    <a:pt x="4730381" y="1124026"/>
                  </a:lnTo>
                  <a:lnTo>
                    <a:pt x="4776419" y="1141717"/>
                  </a:lnTo>
                  <a:lnTo>
                    <a:pt x="4822164" y="1159979"/>
                  </a:lnTo>
                  <a:lnTo>
                    <a:pt x="4867618" y="1178814"/>
                  </a:lnTo>
                  <a:lnTo>
                    <a:pt x="4912766" y="1198219"/>
                  </a:lnTo>
                  <a:lnTo>
                    <a:pt x="4957610" y="1218196"/>
                  </a:lnTo>
                  <a:lnTo>
                    <a:pt x="5002149" y="1238732"/>
                  </a:lnTo>
                  <a:lnTo>
                    <a:pt x="5046370" y="1259827"/>
                  </a:lnTo>
                  <a:lnTo>
                    <a:pt x="5090274" y="1281468"/>
                  </a:lnTo>
                  <a:lnTo>
                    <a:pt x="5133860" y="1303655"/>
                  </a:lnTo>
                  <a:lnTo>
                    <a:pt x="5177117" y="1326388"/>
                  </a:lnTo>
                  <a:lnTo>
                    <a:pt x="5220043" y="1349667"/>
                  </a:lnTo>
                  <a:lnTo>
                    <a:pt x="5262626" y="1373466"/>
                  </a:lnTo>
                  <a:lnTo>
                    <a:pt x="5304866" y="1397800"/>
                  </a:lnTo>
                  <a:lnTo>
                    <a:pt x="5346776" y="1422666"/>
                  </a:lnTo>
                  <a:lnTo>
                    <a:pt x="5388318" y="1448041"/>
                  </a:lnTo>
                  <a:lnTo>
                    <a:pt x="5429516" y="1473936"/>
                  </a:lnTo>
                  <a:lnTo>
                    <a:pt x="5470347" y="1500339"/>
                  </a:lnTo>
                  <a:lnTo>
                    <a:pt x="5510822" y="1527263"/>
                  </a:lnTo>
                  <a:lnTo>
                    <a:pt x="5550928" y="1554670"/>
                  </a:lnTo>
                  <a:lnTo>
                    <a:pt x="5590667" y="1582585"/>
                  </a:lnTo>
                  <a:lnTo>
                    <a:pt x="5630024" y="1610995"/>
                  </a:lnTo>
                  <a:lnTo>
                    <a:pt x="5668988" y="1639887"/>
                  </a:lnTo>
                  <a:lnTo>
                    <a:pt x="5707583" y="1669275"/>
                  </a:lnTo>
                  <a:lnTo>
                    <a:pt x="5745772" y="1699133"/>
                  </a:lnTo>
                  <a:lnTo>
                    <a:pt x="5783580" y="1729473"/>
                  </a:lnTo>
                  <a:lnTo>
                    <a:pt x="5820981" y="1760283"/>
                  </a:lnTo>
                  <a:lnTo>
                    <a:pt x="5857976" y="1791550"/>
                  </a:lnTo>
                  <a:lnTo>
                    <a:pt x="5894565" y="1823288"/>
                  </a:lnTo>
                  <a:lnTo>
                    <a:pt x="5930747" y="1855482"/>
                  </a:lnTo>
                  <a:lnTo>
                    <a:pt x="5966511" y="1888121"/>
                  </a:lnTo>
                  <a:lnTo>
                    <a:pt x="6001842" y="1921217"/>
                  </a:lnTo>
                  <a:lnTo>
                    <a:pt x="6036754" y="1954758"/>
                  </a:lnTo>
                  <a:lnTo>
                    <a:pt x="6071235" y="1988731"/>
                  </a:lnTo>
                  <a:lnTo>
                    <a:pt x="6695999" y="1365186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0">
              <a:extLst>
                <a:ext uri="{FF2B5EF4-FFF2-40B4-BE49-F238E27FC236}">
                  <a16:creationId xmlns:a16="http://schemas.microsoft.com/office/drawing/2014/main" id="{62456C61-F0D5-1081-1D01-8CC1143E439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51001" y="417995"/>
              <a:ext cx="1951491" cy="1922903"/>
            </a:xfrm>
            <a:prstGeom prst="rect">
              <a:avLst/>
            </a:prstGeom>
          </p:spPr>
        </p:pic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15A4F648-501F-A6E7-9FC6-3F9D8B66395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20627" y="706501"/>
              <a:ext cx="1854148" cy="1623198"/>
            </a:xfrm>
            <a:prstGeom prst="rect">
              <a:avLst/>
            </a:prstGeom>
          </p:spPr>
        </p:pic>
      </p:grp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78DFE64-AD9B-3443-C193-CDB5ABF795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9642475"/>
            <a:ext cx="2033520" cy="4686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954F7E-B737-27C5-363D-14BC844B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0" y="4928837"/>
            <a:ext cx="12192000" cy="1591386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8800" b="1" spc="-10" dirty="0">
                <a:solidFill>
                  <a:schemeClr val="bg1"/>
                </a:solidFill>
                <a:latin typeface="Cy ExtraBold"/>
                <a:cs typeface="Cy ExtraBold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AF012-CF25-4917-95BE-267682E54A0A}"/>
              </a:ext>
            </a:extLst>
          </p:cNvPr>
          <p:cNvSpPr txBox="1"/>
          <p:nvPr userDrawn="1"/>
        </p:nvSpPr>
        <p:spPr>
          <a:xfrm>
            <a:off x="16383000" y="995894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E37AD42-939B-45A6-82A0-FC287FF72708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lide orate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3"/>
            <a:ext cx="5670003" cy="10288790"/>
          </a:xfrm>
          <a:prstGeom prst="rect">
            <a:avLst/>
          </a:prstGeom>
        </p:spPr>
      </p:pic>
      <p:grpSp>
        <p:nvGrpSpPr>
          <p:cNvPr id="9" name="object 6">
            <a:extLst>
              <a:ext uri="{FF2B5EF4-FFF2-40B4-BE49-F238E27FC236}">
                <a16:creationId xmlns:a16="http://schemas.microsoft.com/office/drawing/2014/main" id="{C17B5001-8385-FF92-0E4D-E554D3C6CDA7}"/>
              </a:ext>
            </a:extLst>
          </p:cNvPr>
          <p:cNvGrpSpPr/>
          <p:nvPr userDrawn="1"/>
        </p:nvGrpSpPr>
        <p:grpSpPr>
          <a:xfrm>
            <a:off x="923582" y="7304850"/>
            <a:ext cx="2053589" cy="2023110"/>
            <a:chOff x="923582" y="7304850"/>
            <a:chExt cx="2053589" cy="2023110"/>
          </a:xfrm>
        </p:grpSpPr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91417924-1CC8-7DC3-3DF1-4CEFB0B40A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3582" y="7304850"/>
              <a:ext cx="2053183" cy="2023106"/>
            </a:xfrm>
            <a:prstGeom prst="rect">
              <a:avLst/>
            </a:prstGeom>
          </p:spPr>
        </p:pic>
        <p:pic>
          <p:nvPicPr>
            <p:cNvPr id="11" name="object 8">
              <a:extLst>
                <a:ext uri="{FF2B5EF4-FFF2-40B4-BE49-F238E27FC236}">
                  <a16:creationId xmlns:a16="http://schemas.microsoft.com/office/drawing/2014/main" id="{723C3687-69B8-B163-ACCB-2AFA51E3994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6835" y="7608389"/>
              <a:ext cx="1950768" cy="1707783"/>
            </a:xfrm>
            <a:prstGeom prst="rect">
              <a:avLst/>
            </a:prstGeom>
          </p:spPr>
        </p:pic>
      </p:grpSp>
      <p:grpSp>
        <p:nvGrpSpPr>
          <p:cNvPr id="15" name="object 12">
            <a:extLst>
              <a:ext uri="{FF2B5EF4-FFF2-40B4-BE49-F238E27FC236}">
                <a16:creationId xmlns:a16="http://schemas.microsoft.com/office/drawing/2014/main" id="{5EB0ACE6-707F-55D9-F6EF-693F862A4A3F}"/>
              </a:ext>
            </a:extLst>
          </p:cNvPr>
          <p:cNvGrpSpPr/>
          <p:nvPr userDrawn="1"/>
        </p:nvGrpSpPr>
        <p:grpSpPr>
          <a:xfrm>
            <a:off x="5066994" y="12"/>
            <a:ext cx="2423795" cy="3411220"/>
            <a:chOff x="5066994" y="12"/>
            <a:chExt cx="2423795" cy="3411220"/>
          </a:xfrm>
        </p:grpSpPr>
        <p:sp>
          <p:nvSpPr>
            <p:cNvPr id="21" name="object 13">
              <a:extLst>
                <a:ext uri="{FF2B5EF4-FFF2-40B4-BE49-F238E27FC236}">
                  <a16:creationId xmlns:a16="http://schemas.microsoft.com/office/drawing/2014/main" id="{7AEACEA4-1B7B-1B0B-F132-095818702F4D}"/>
                </a:ext>
              </a:extLst>
            </p:cNvPr>
            <p:cNvSpPr/>
            <p:nvPr/>
          </p:nvSpPr>
          <p:spPr>
            <a:xfrm>
              <a:off x="5066994" y="12"/>
              <a:ext cx="2423795" cy="3411220"/>
            </a:xfrm>
            <a:custGeom>
              <a:avLst/>
              <a:gdLst/>
              <a:ahLst/>
              <a:cxnLst/>
              <a:rect l="l" t="t" r="r" b="b"/>
              <a:pathLst>
                <a:path w="2423795" h="3411220">
                  <a:moveTo>
                    <a:pt x="0" y="3410991"/>
                  </a:moveTo>
                  <a:lnTo>
                    <a:pt x="603008" y="0"/>
                  </a:lnTo>
                  <a:lnTo>
                    <a:pt x="2423705" y="0"/>
                  </a:lnTo>
                  <a:lnTo>
                    <a:pt x="0" y="3410991"/>
                  </a:lnTo>
                  <a:close/>
                </a:path>
              </a:pathLst>
            </a:custGeom>
            <a:solidFill>
              <a:srgbClr val="FFFFFF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4">
              <a:extLst>
                <a:ext uri="{FF2B5EF4-FFF2-40B4-BE49-F238E27FC236}">
                  <a16:creationId xmlns:a16="http://schemas.microsoft.com/office/drawing/2014/main" id="{FAD0FA3D-3C4F-C8A6-B6B1-19CC498AE6B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0538" y="2931160"/>
              <a:ext cx="214071" cy="459790"/>
            </a:xfrm>
            <a:prstGeom prst="rect">
              <a:avLst/>
            </a:prstGeom>
          </p:spPr>
        </p:pic>
        <p:pic>
          <p:nvPicPr>
            <p:cNvPr id="23" name="object 15">
              <a:extLst>
                <a:ext uri="{FF2B5EF4-FFF2-40B4-BE49-F238E27FC236}">
                  <a16:creationId xmlns:a16="http://schemas.microsoft.com/office/drawing/2014/main" id="{7D83B860-9273-8C19-15D4-C96FB4FD792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7446" y="2931160"/>
              <a:ext cx="101930" cy="136017"/>
            </a:xfrm>
            <a:prstGeom prst="rect">
              <a:avLst/>
            </a:prstGeom>
          </p:spPr>
        </p:pic>
        <p:pic>
          <p:nvPicPr>
            <p:cNvPr id="24" name="object 16">
              <a:extLst>
                <a:ext uri="{FF2B5EF4-FFF2-40B4-BE49-F238E27FC236}">
                  <a16:creationId xmlns:a16="http://schemas.microsoft.com/office/drawing/2014/main" id="{9E1E098C-65B9-838F-1602-20B1DA81E06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94388" y="2769273"/>
              <a:ext cx="101942" cy="136017"/>
            </a:xfrm>
            <a:prstGeom prst="rect">
              <a:avLst/>
            </a:prstGeom>
          </p:spPr>
        </p:pic>
        <p:pic>
          <p:nvPicPr>
            <p:cNvPr id="25" name="object 17">
              <a:extLst>
                <a:ext uri="{FF2B5EF4-FFF2-40B4-BE49-F238E27FC236}">
                  <a16:creationId xmlns:a16="http://schemas.microsoft.com/office/drawing/2014/main" id="{1CA2D766-1A96-58A6-3DA2-BB2B7096591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1330" y="2607386"/>
              <a:ext cx="101968" cy="136042"/>
            </a:xfrm>
            <a:prstGeom prst="rect">
              <a:avLst/>
            </a:prstGeom>
          </p:spPr>
        </p:pic>
        <p:pic>
          <p:nvPicPr>
            <p:cNvPr id="26" name="object 18">
              <a:extLst>
                <a:ext uri="{FF2B5EF4-FFF2-40B4-BE49-F238E27FC236}">
                  <a16:creationId xmlns:a16="http://schemas.microsoft.com/office/drawing/2014/main" id="{5A4E192E-0BC7-8C5F-1F85-CE0C2D4ED6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94388" y="2607386"/>
              <a:ext cx="93903" cy="136042"/>
            </a:xfrm>
            <a:prstGeom prst="rect">
              <a:avLst/>
            </a:prstGeom>
          </p:spPr>
        </p:pic>
        <p:pic>
          <p:nvPicPr>
            <p:cNvPr id="27" name="object 19">
              <a:extLst>
                <a:ext uri="{FF2B5EF4-FFF2-40B4-BE49-F238E27FC236}">
                  <a16:creationId xmlns:a16="http://schemas.microsoft.com/office/drawing/2014/main" id="{9D597AD9-CA3E-BCB6-BB49-C2FD76BB4DE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44426" y="2445499"/>
              <a:ext cx="93916" cy="136029"/>
            </a:xfrm>
            <a:prstGeom prst="rect">
              <a:avLst/>
            </a:prstGeom>
          </p:spPr>
        </p:pic>
        <p:pic>
          <p:nvPicPr>
            <p:cNvPr id="28" name="object 20">
              <a:extLst>
                <a:ext uri="{FF2B5EF4-FFF2-40B4-BE49-F238E27FC236}">
                  <a16:creationId xmlns:a16="http://schemas.microsoft.com/office/drawing/2014/main" id="{3A7D33CA-1FA6-682F-525A-EA20EEE9598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60467" y="2283612"/>
              <a:ext cx="238975" cy="621677"/>
            </a:xfrm>
            <a:prstGeom prst="rect">
              <a:avLst/>
            </a:prstGeom>
          </p:spPr>
        </p:pic>
        <p:pic>
          <p:nvPicPr>
            <p:cNvPr id="29" name="object 21">
              <a:extLst>
                <a:ext uri="{FF2B5EF4-FFF2-40B4-BE49-F238E27FC236}">
                  <a16:creationId xmlns:a16="http://schemas.microsoft.com/office/drawing/2014/main" id="{992370BE-542D-88D2-0B75-7FE2FAB0EBE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27497" y="2445499"/>
              <a:ext cx="93903" cy="136029"/>
            </a:xfrm>
            <a:prstGeom prst="rect">
              <a:avLst/>
            </a:prstGeom>
          </p:spPr>
        </p:pic>
        <p:pic>
          <p:nvPicPr>
            <p:cNvPr id="30" name="object 22">
              <a:extLst>
                <a:ext uri="{FF2B5EF4-FFF2-40B4-BE49-F238E27FC236}">
                  <a16:creationId xmlns:a16="http://schemas.microsoft.com/office/drawing/2014/main" id="{4016EAD1-DA5C-85EF-0FC0-3C5A5C02FE5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61393" y="2445499"/>
              <a:ext cx="91643" cy="128993"/>
            </a:xfrm>
            <a:prstGeom prst="rect">
              <a:avLst/>
            </a:prstGeom>
          </p:spPr>
        </p:pic>
        <p:pic>
          <p:nvPicPr>
            <p:cNvPr id="31" name="object 23">
              <a:extLst>
                <a:ext uri="{FF2B5EF4-FFF2-40B4-BE49-F238E27FC236}">
                  <a16:creationId xmlns:a16="http://schemas.microsoft.com/office/drawing/2014/main" id="{E196CEFB-2D6F-E2F3-2549-9C5D5A89692C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70410" y="2283612"/>
              <a:ext cx="93916" cy="136017"/>
            </a:xfrm>
            <a:prstGeom prst="rect">
              <a:avLst/>
            </a:prstGeom>
          </p:spPr>
        </p:pic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7DE3E730-E172-DFB8-1E6C-8C4EDA74791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53455" y="2283612"/>
              <a:ext cx="93916" cy="136017"/>
            </a:xfrm>
            <a:prstGeom prst="rect">
              <a:avLst/>
            </a:prstGeom>
          </p:spPr>
        </p:pic>
        <p:pic>
          <p:nvPicPr>
            <p:cNvPr id="33" name="object 25">
              <a:extLst>
                <a:ext uri="{FF2B5EF4-FFF2-40B4-BE49-F238E27FC236}">
                  <a16:creationId xmlns:a16="http://schemas.microsoft.com/office/drawing/2014/main" id="{38FCB937-77D1-98B9-EC48-8E1E1B6A1D1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03418" y="2283612"/>
              <a:ext cx="121996" cy="136017"/>
            </a:xfrm>
            <a:prstGeom prst="rect">
              <a:avLst/>
            </a:prstGeom>
          </p:spPr>
        </p:pic>
        <p:pic>
          <p:nvPicPr>
            <p:cNvPr id="34" name="object 26">
              <a:extLst>
                <a:ext uri="{FF2B5EF4-FFF2-40B4-BE49-F238E27FC236}">
                  <a16:creationId xmlns:a16="http://schemas.microsoft.com/office/drawing/2014/main" id="{2386823F-E66C-4F9D-F8A8-7EEF22B569F7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87377" y="2283612"/>
              <a:ext cx="80695" cy="113576"/>
            </a:xfrm>
            <a:prstGeom prst="rect">
              <a:avLst/>
            </a:prstGeom>
          </p:spPr>
        </p:pic>
        <p:pic>
          <p:nvPicPr>
            <p:cNvPr id="35" name="object 27">
              <a:extLst>
                <a:ext uri="{FF2B5EF4-FFF2-40B4-BE49-F238E27FC236}">
                  <a16:creationId xmlns:a16="http://schemas.microsoft.com/office/drawing/2014/main" id="{8E6C86DF-2249-1810-9BAA-7F8796A021FA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87377" y="2121738"/>
              <a:ext cx="93891" cy="136017"/>
            </a:xfrm>
            <a:prstGeom prst="rect">
              <a:avLst/>
            </a:prstGeom>
          </p:spPr>
        </p:pic>
        <p:pic>
          <p:nvPicPr>
            <p:cNvPr id="36" name="object 28">
              <a:extLst>
                <a:ext uri="{FF2B5EF4-FFF2-40B4-BE49-F238E27FC236}">
                  <a16:creationId xmlns:a16="http://schemas.microsoft.com/office/drawing/2014/main" id="{0FCA3399-C25C-2302-54EB-4F84E7B40BAB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70410" y="2121738"/>
              <a:ext cx="93916" cy="136017"/>
            </a:xfrm>
            <a:prstGeom prst="rect">
              <a:avLst/>
            </a:prstGeom>
          </p:spPr>
        </p:pic>
        <p:pic>
          <p:nvPicPr>
            <p:cNvPr id="37" name="object 29">
              <a:extLst>
                <a:ext uri="{FF2B5EF4-FFF2-40B4-BE49-F238E27FC236}">
                  <a16:creationId xmlns:a16="http://schemas.microsoft.com/office/drawing/2014/main" id="{8CC6D1DD-D5B0-1488-83A3-181B7FEBFAE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0372" y="2121738"/>
              <a:ext cx="121996" cy="136017"/>
            </a:xfrm>
            <a:prstGeom prst="rect">
              <a:avLst/>
            </a:prstGeom>
          </p:spPr>
        </p:pic>
        <p:pic>
          <p:nvPicPr>
            <p:cNvPr id="38" name="object 30">
              <a:extLst>
                <a:ext uri="{FF2B5EF4-FFF2-40B4-BE49-F238E27FC236}">
                  <a16:creationId xmlns:a16="http://schemas.microsoft.com/office/drawing/2014/main" id="{BE203822-F44A-61E8-4FD8-46B81B9C7951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94388" y="2121738"/>
              <a:ext cx="101942" cy="136017"/>
            </a:xfrm>
            <a:prstGeom prst="rect">
              <a:avLst/>
            </a:prstGeom>
          </p:spPr>
        </p:pic>
        <p:pic>
          <p:nvPicPr>
            <p:cNvPr id="39" name="object 31">
              <a:extLst>
                <a:ext uri="{FF2B5EF4-FFF2-40B4-BE49-F238E27FC236}">
                  <a16:creationId xmlns:a16="http://schemas.microsoft.com/office/drawing/2014/main" id="{71CB2C05-D076-532D-C8EF-AA279052A45E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77446" y="2121738"/>
              <a:ext cx="93916" cy="136017"/>
            </a:xfrm>
            <a:prstGeom prst="rect">
              <a:avLst/>
            </a:prstGeom>
          </p:spPr>
        </p:pic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A8ADAE1A-11C0-4708-6FD6-4ADCA54CA6FA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04331" y="2121738"/>
              <a:ext cx="78663" cy="110858"/>
            </a:xfrm>
            <a:prstGeom prst="rect">
              <a:avLst/>
            </a:prstGeom>
          </p:spPr>
        </p:pic>
        <p:pic>
          <p:nvPicPr>
            <p:cNvPr id="41" name="object 33">
              <a:extLst>
                <a:ext uri="{FF2B5EF4-FFF2-40B4-BE49-F238E27FC236}">
                  <a16:creationId xmlns:a16="http://schemas.microsoft.com/office/drawing/2014/main" id="{6277A55A-1A20-ECC0-D3A7-528954015572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99404" y="1959826"/>
              <a:ext cx="93903" cy="136029"/>
            </a:xfrm>
            <a:prstGeom prst="rect">
              <a:avLst/>
            </a:prstGeom>
          </p:spPr>
        </p:pic>
        <p:pic>
          <p:nvPicPr>
            <p:cNvPr id="42" name="object 34">
              <a:extLst>
                <a:ext uri="{FF2B5EF4-FFF2-40B4-BE49-F238E27FC236}">
                  <a16:creationId xmlns:a16="http://schemas.microsoft.com/office/drawing/2014/main" id="{DFCE5F38-3BB6-F297-3CD8-C021B31CA854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916358" y="1959826"/>
              <a:ext cx="151269" cy="136029"/>
            </a:xfrm>
            <a:prstGeom prst="rect">
              <a:avLst/>
            </a:prstGeom>
          </p:spPr>
        </p:pic>
        <p:pic>
          <p:nvPicPr>
            <p:cNvPr id="43" name="object 35">
              <a:extLst>
                <a:ext uri="{FF2B5EF4-FFF2-40B4-BE49-F238E27FC236}">
                  <a16:creationId xmlns:a16="http://schemas.microsoft.com/office/drawing/2014/main" id="{BDFC0689-FA5D-299F-47BB-59809F1D2E9E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49340" y="1959826"/>
              <a:ext cx="122008" cy="136029"/>
            </a:xfrm>
            <a:prstGeom prst="rect">
              <a:avLst/>
            </a:prstGeom>
          </p:spPr>
        </p:pic>
        <p:pic>
          <p:nvPicPr>
            <p:cNvPr id="44" name="object 36">
              <a:extLst>
                <a:ext uri="{FF2B5EF4-FFF2-40B4-BE49-F238E27FC236}">
                  <a16:creationId xmlns:a16="http://schemas.microsoft.com/office/drawing/2014/main" id="{5A3C51BA-B16D-101D-DEFD-576466620BD7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23369" y="1959826"/>
              <a:ext cx="101942" cy="136029"/>
            </a:xfrm>
            <a:prstGeom prst="rect">
              <a:avLst/>
            </a:prstGeom>
          </p:spPr>
        </p:pic>
        <p:pic>
          <p:nvPicPr>
            <p:cNvPr id="45" name="object 37">
              <a:extLst>
                <a:ext uri="{FF2B5EF4-FFF2-40B4-BE49-F238E27FC236}">
                  <a16:creationId xmlns:a16="http://schemas.microsoft.com/office/drawing/2014/main" id="{E369FA11-0F1F-94C6-8E43-1013054AD3F8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406428" y="1959826"/>
              <a:ext cx="93903" cy="136029"/>
            </a:xfrm>
            <a:prstGeom prst="rect">
              <a:avLst/>
            </a:prstGeom>
          </p:spPr>
        </p:pic>
        <p:pic>
          <p:nvPicPr>
            <p:cNvPr id="46" name="object 38">
              <a:extLst>
                <a:ext uri="{FF2B5EF4-FFF2-40B4-BE49-F238E27FC236}">
                  <a16:creationId xmlns:a16="http://schemas.microsoft.com/office/drawing/2014/main" id="{3EEAA429-5DC2-B0FA-FD6C-1BC172228CA5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036309" y="1797926"/>
              <a:ext cx="139826" cy="136055"/>
            </a:xfrm>
            <a:prstGeom prst="rect">
              <a:avLst/>
            </a:prstGeom>
          </p:spPr>
        </p:pic>
        <p:pic>
          <p:nvPicPr>
            <p:cNvPr id="47" name="object 39">
              <a:extLst>
                <a:ext uri="{FF2B5EF4-FFF2-40B4-BE49-F238E27FC236}">
                  <a16:creationId xmlns:a16="http://schemas.microsoft.com/office/drawing/2014/main" id="{CEB40790-82DC-45D8-8F2D-21250B4072E5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919342" y="1797926"/>
              <a:ext cx="93941" cy="136055"/>
            </a:xfrm>
            <a:prstGeom prst="rect">
              <a:avLst/>
            </a:prstGeom>
          </p:spPr>
        </p:pic>
        <p:pic>
          <p:nvPicPr>
            <p:cNvPr id="48" name="object 40">
              <a:extLst>
                <a:ext uri="{FF2B5EF4-FFF2-40B4-BE49-F238E27FC236}">
                  <a16:creationId xmlns:a16="http://schemas.microsoft.com/office/drawing/2014/main" id="{9FB2237A-A201-29F5-D716-A3FA77DF217F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769305" y="1797926"/>
              <a:ext cx="122008" cy="136055"/>
            </a:xfrm>
            <a:prstGeom prst="rect">
              <a:avLst/>
            </a:prstGeom>
          </p:spPr>
        </p:pic>
        <p:pic>
          <p:nvPicPr>
            <p:cNvPr id="49" name="object 41">
              <a:extLst>
                <a:ext uri="{FF2B5EF4-FFF2-40B4-BE49-F238E27FC236}">
                  <a16:creationId xmlns:a16="http://schemas.microsoft.com/office/drawing/2014/main" id="{845A19B5-AA18-E934-CE26-12FFB1E7E68C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43346" y="1797926"/>
              <a:ext cx="101930" cy="136055"/>
            </a:xfrm>
            <a:prstGeom prst="rect">
              <a:avLst/>
            </a:prstGeom>
          </p:spPr>
        </p:pic>
        <p:pic>
          <p:nvPicPr>
            <p:cNvPr id="50" name="object 42">
              <a:extLst>
                <a:ext uri="{FF2B5EF4-FFF2-40B4-BE49-F238E27FC236}">
                  <a16:creationId xmlns:a16="http://schemas.microsoft.com/office/drawing/2014/main" id="{194E5DCB-F9EA-823D-1FBA-2BE6812BC7C0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526392" y="1797926"/>
              <a:ext cx="93916" cy="136055"/>
            </a:xfrm>
            <a:prstGeom prst="rect">
              <a:avLst/>
            </a:prstGeom>
          </p:spPr>
        </p:pic>
        <p:pic>
          <p:nvPicPr>
            <p:cNvPr id="51" name="object 43">
              <a:extLst>
                <a:ext uri="{FF2B5EF4-FFF2-40B4-BE49-F238E27FC236}">
                  <a16:creationId xmlns:a16="http://schemas.microsoft.com/office/drawing/2014/main" id="{1BDC818F-E629-DE8D-B72B-D38924358D4D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99494" y="1636065"/>
              <a:ext cx="199847" cy="459790"/>
            </a:xfrm>
            <a:prstGeom prst="rect">
              <a:avLst/>
            </a:prstGeom>
          </p:spPr>
        </p:pic>
        <p:pic>
          <p:nvPicPr>
            <p:cNvPr id="52" name="object 44">
              <a:extLst>
                <a:ext uri="{FF2B5EF4-FFF2-40B4-BE49-F238E27FC236}">
                  <a16:creationId xmlns:a16="http://schemas.microsoft.com/office/drawing/2014/main" id="{8B0ED418-2A0B-755B-BED0-5BC8067D3D56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161290" y="1636065"/>
              <a:ext cx="139839" cy="136017"/>
            </a:xfrm>
            <a:prstGeom prst="rect">
              <a:avLst/>
            </a:prstGeom>
          </p:spPr>
        </p:pic>
        <p:pic>
          <p:nvPicPr>
            <p:cNvPr id="53" name="object 45">
              <a:extLst>
                <a:ext uri="{FF2B5EF4-FFF2-40B4-BE49-F238E27FC236}">
                  <a16:creationId xmlns:a16="http://schemas.microsoft.com/office/drawing/2014/main" id="{8C78B6AE-6BCE-31CA-4D6D-C6CD5EE0E687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44323" y="1636065"/>
              <a:ext cx="93929" cy="136017"/>
            </a:xfrm>
            <a:prstGeom prst="rect">
              <a:avLst/>
            </a:prstGeom>
          </p:spPr>
        </p:pic>
        <p:pic>
          <p:nvPicPr>
            <p:cNvPr id="54" name="object 46">
              <a:extLst>
                <a:ext uri="{FF2B5EF4-FFF2-40B4-BE49-F238E27FC236}">
                  <a16:creationId xmlns:a16="http://schemas.microsoft.com/office/drawing/2014/main" id="{415514FD-17CC-D109-0A13-BE4D5B402DEA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894273" y="1636065"/>
              <a:ext cx="122021" cy="136017"/>
            </a:xfrm>
            <a:prstGeom prst="rect">
              <a:avLst/>
            </a:prstGeom>
          </p:spPr>
        </p:pic>
        <p:pic>
          <p:nvPicPr>
            <p:cNvPr id="55" name="object 47">
              <a:extLst>
                <a:ext uri="{FF2B5EF4-FFF2-40B4-BE49-F238E27FC236}">
                  <a16:creationId xmlns:a16="http://schemas.microsoft.com/office/drawing/2014/main" id="{FCA921D2-E2C5-7C9C-97CC-D61386C3C639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768314" y="1636065"/>
              <a:ext cx="101942" cy="136017"/>
            </a:xfrm>
            <a:prstGeom prst="rect">
              <a:avLst/>
            </a:prstGeom>
          </p:spPr>
        </p:pic>
        <p:pic>
          <p:nvPicPr>
            <p:cNvPr id="56" name="object 48">
              <a:extLst>
                <a:ext uri="{FF2B5EF4-FFF2-40B4-BE49-F238E27FC236}">
                  <a16:creationId xmlns:a16="http://schemas.microsoft.com/office/drawing/2014/main" id="{B9BEF7B1-B811-468D-F0E5-1400752F6224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651347" y="1636065"/>
              <a:ext cx="93916" cy="136017"/>
            </a:xfrm>
            <a:prstGeom prst="rect">
              <a:avLst/>
            </a:prstGeom>
          </p:spPr>
        </p:pic>
        <p:pic>
          <p:nvPicPr>
            <p:cNvPr id="57" name="object 49">
              <a:extLst>
                <a:ext uri="{FF2B5EF4-FFF2-40B4-BE49-F238E27FC236}">
                  <a16:creationId xmlns:a16="http://schemas.microsoft.com/office/drawing/2014/main" id="{38FD580A-EB0E-DB7A-6B6F-861C0FF5378A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522379" y="1636065"/>
              <a:ext cx="101930" cy="136017"/>
            </a:xfrm>
            <a:prstGeom prst="rect">
              <a:avLst/>
            </a:prstGeom>
          </p:spPr>
        </p:pic>
        <p:pic>
          <p:nvPicPr>
            <p:cNvPr id="58" name="object 50">
              <a:extLst>
                <a:ext uri="{FF2B5EF4-FFF2-40B4-BE49-F238E27FC236}">
                  <a16:creationId xmlns:a16="http://schemas.microsoft.com/office/drawing/2014/main" id="{AF3D80E7-64B1-CEBC-222B-BEB4CFF0BAA7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161290" y="1474178"/>
              <a:ext cx="93903" cy="136029"/>
            </a:xfrm>
            <a:prstGeom prst="rect">
              <a:avLst/>
            </a:prstGeom>
          </p:spPr>
        </p:pic>
        <p:pic>
          <p:nvPicPr>
            <p:cNvPr id="59" name="object 51">
              <a:extLst>
                <a:ext uri="{FF2B5EF4-FFF2-40B4-BE49-F238E27FC236}">
                  <a16:creationId xmlns:a16="http://schemas.microsoft.com/office/drawing/2014/main" id="{E3EFDB9A-1AEF-1EB3-EDD8-FC21B8A071C8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278244" y="1474178"/>
              <a:ext cx="164985" cy="136029"/>
            </a:xfrm>
            <a:prstGeom prst="rect">
              <a:avLst/>
            </a:prstGeom>
          </p:spPr>
        </p:pic>
        <p:pic>
          <p:nvPicPr>
            <p:cNvPr id="60" name="object 52">
              <a:extLst>
                <a:ext uri="{FF2B5EF4-FFF2-40B4-BE49-F238E27FC236}">
                  <a16:creationId xmlns:a16="http://schemas.microsoft.com/office/drawing/2014/main" id="{93AE0927-F029-579B-9CBC-1E8E63240F2A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044323" y="1474178"/>
              <a:ext cx="93929" cy="136029"/>
            </a:xfrm>
            <a:prstGeom prst="rect">
              <a:avLst/>
            </a:prstGeom>
          </p:spPr>
        </p:pic>
        <p:pic>
          <p:nvPicPr>
            <p:cNvPr id="61" name="object 53">
              <a:extLst>
                <a:ext uri="{FF2B5EF4-FFF2-40B4-BE49-F238E27FC236}">
                  <a16:creationId xmlns:a16="http://schemas.microsoft.com/office/drawing/2014/main" id="{B75165F3-3188-E7A8-A342-9E7E54F8705C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894273" y="1474178"/>
              <a:ext cx="122021" cy="136029"/>
            </a:xfrm>
            <a:prstGeom prst="rect">
              <a:avLst/>
            </a:prstGeom>
          </p:spPr>
        </p:pic>
        <p:pic>
          <p:nvPicPr>
            <p:cNvPr id="62" name="object 54">
              <a:extLst>
                <a:ext uri="{FF2B5EF4-FFF2-40B4-BE49-F238E27FC236}">
                  <a16:creationId xmlns:a16="http://schemas.microsoft.com/office/drawing/2014/main" id="{6D475C84-92A5-32CE-6E3D-B81AD760ACAE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768314" y="1474178"/>
              <a:ext cx="101942" cy="136029"/>
            </a:xfrm>
            <a:prstGeom prst="rect">
              <a:avLst/>
            </a:prstGeom>
          </p:spPr>
        </p:pic>
        <p:pic>
          <p:nvPicPr>
            <p:cNvPr id="63" name="object 55">
              <a:extLst>
                <a:ext uri="{FF2B5EF4-FFF2-40B4-BE49-F238E27FC236}">
                  <a16:creationId xmlns:a16="http://schemas.microsoft.com/office/drawing/2014/main" id="{791F5CFF-6F99-0DA2-9135-28AAEAA7E4DC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651347" y="1474178"/>
              <a:ext cx="93916" cy="136029"/>
            </a:xfrm>
            <a:prstGeom prst="rect">
              <a:avLst/>
            </a:prstGeom>
          </p:spPr>
        </p:pic>
        <p:pic>
          <p:nvPicPr>
            <p:cNvPr id="64" name="object 56">
              <a:extLst>
                <a:ext uri="{FF2B5EF4-FFF2-40B4-BE49-F238E27FC236}">
                  <a16:creationId xmlns:a16="http://schemas.microsoft.com/office/drawing/2014/main" id="{FD2156B5-0709-A93C-13A7-FFDFFBF8D93E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402222" y="1312304"/>
              <a:ext cx="156032" cy="136004"/>
            </a:xfrm>
            <a:prstGeom prst="rect">
              <a:avLst/>
            </a:prstGeom>
          </p:spPr>
        </p:pic>
        <p:pic>
          <p:nvPicPr>
            <p:cNvPr id="65" name="object 57">
              <a:extLst>
                <a:ext uri="{FF2B5EF4-FFF2-40B4-BE49-F238E27FC236}">
                  <a16:creationId xmlns:a16="http://schemas.microsoft.com/office/drawing/2014/main" id="{A48A1916-F966-2073-C732-327C6F6A0CCF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285255" y="1312304"/>
              <a:ext cx="93903" cy="136004"/>
            </a:xfrm>
            <a:prstGeom prst="rect">
              <a:avLst/>
            </a:prstGeom>
          </p:spPr>
        </p:pic>
        <p:pic>
          <p:nvPicPr>
            <p:cNvPr id="66" name="object 58">
              <a:extLst>
                <a:ext uri="{FF2B5EF4-FFF2-40B4-BE49-F238E27FC236}">
                  <a16:creationId xmlns:a16="http://schemas.microsoft.com/office/drawing/2014/main" id="{5F6E8357-EED3-584C-9F37-275C4EB16D84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168301" y="1312304"/>
              <a:ext cx="93916" cy="136004"/>
            </a:xfrm>
            <a:prstGeom prst="rect">
              <a:avLst/>
            </a:prstGeom>
          </p:spPr>
        </p:pic>
        <p:pic>
          <p:nvPicPr>
            <p:cNvPr id="67" name="object 59">
              <a:extLst>
                <a:ext uri="{FF2B5EF4-FFF2-40B4-BE49-F238E27FC236}">
                  <a16:creationId xmlns:a16="http://schemas.microsoft.com/office/drawing/2014/main" id="{FD90CB9A-4F35-1AE2-7176-A346A7A369F1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018250" y="1312304"/>
              <a:ext cx="122021" cy="136004"/>
            </a:xfrm>
            <a:prstGeom prst="rect">
              <a:avLst/>
            </a:prstGeom>
          </p:spPr>
        </p:pic>
        <p:pic>
          <p:nvPicPr>
            <p:cNvPr id="68" name="object 60">
              <a:extLst>
                <a:ext uri="{FF2B5EF4-FFF2-40B4-BE49-F238E27FC236}">
                  <a16:creationId xmlns:a16="http://schemas.microsoft.com/office/drawing/2014/main" id="{2E62DB80-1C26-29E7-52F7-4BD147ABF197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892279" y="1312304"/>
              <a:ext cx="101942" cy="136004"/>
            </a:xfrm>
            <a:prstGeom prst="rect">
              <a:avLst/>
            </a:prstGeom>
          </p:spPr>
        </p:pic>
        <p:pic>
          <p:nvPicPr>
            <p:cNvPr id="69" name="object 61">
              <a:extLst>
                <a:ext uri="{FF2B5EF4-FFF2-40B4-BE49-F238E27FC236}">
                  <a16:creationId xmlns:a16="http://schemas.microsoft.com/office/drawing/2014/main" id="{56C439E4-C75B-408F-37D1-CD92BD77D5DE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775324" y="1312304"/>
              <a:ext cx="93929" cy="136004"/>
            </a:xfrm>
            <a:prstGeom prst="rect">
              <a:avLst/>
            </a:prstGeom>
          </p:spPr>
        </p:pic>
        <p:pic>
          <p:nvPicPr>
            <p:cNvPr id="70" name="object 62">
              <a:extLst>
                <a:ext uri="{FF2B5EF4-FFF2-40B4-BE49-F238E27FC236}">
                  <a16:creationId xmlns:a16="http://schemas.microsoft.com/office/drawing/2014/main" id="{67135D6C-472A-63BD-31D3-A8CFB0AA08CB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646343" y="1312304"/>
              <a:ext cx="101930" cy="136004"/>
            </a:xfrm>
            <a:prstGeom prst="rect">
              <a:avLst/>
            </a:prstGeom>
          </p:spPr>
        </p:pic>
        <p:pic>
          <p:nvPicPr>
            <p:cNvPr id="71" name="object 63">
              <a:extLst>
                <a:ext uri="{FF2B5EF4-FFF2-40B4-BE49-F238E27FC236}">
                  <a16:creationId xmlns:a16="http://schemas.microsoft.com/office/drawing/2014/main" id="{44E15088-27CA-8020-686D-BA69F28C9792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519163" y="1150417"/>
              <a:ext cx="154101" cy="136004"/>
            </a:xfrm>
            <a:prstGeom prst="rect">
              <a:avLst/>
            </a:prstGeom>
          </p:spPr>
        </p:pic>
        <p:pic>
          <p:nvPicPr>
            <p:cNvPr id="72" name="object 64">
              <a:extLst>
                <a:ext uri="{FF2B5EF4-FFF2-40B4-BE49-F238E27FC236}">
                  <a16:creationId xmlns:a16="http://schemas.microsoft.com/office/drawing/2014/main" id="{F50462F5-9D16-A00A-1005-88FB57955C42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402222" y="1150417"/>
              <a:ext cx="93903" cy="136004"/>
            </a:xfrm>
            <a:prstGeom prst="rect">
              <a:avLst/>
            </a:prstGeom>
          </p:spPr>
        </p:pic>
        <p:pic>
          <p:nvPicPr>
            <p:cNvPr id="73" name="object 65">
              <a:extLst>
                <a:ext uri="{FF2B5EF4-FFF2-40B4-BE49-F238E27FC236}">
                  <a16:creationId xmlns:a16="http://schemas.microsoft.com/office/drawing/2014/main" id="{83E70B33-90F2-1D06-C3D6-5BC435EE5BC1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285255" y="1150417"/>
              <a:ext cx="93903" cy="136004"/>
            </a:xfrm>
            <a:prstGeom prst="rect">
              <a:avLst/>
            </a:prstGeom>
          </p:spPr>
        </p:pic>
        <p:pic>
          <p:nvPicPr>
            <p:cNvPr id="74" name="object 66">
              <a:extLst>
                <a:ext uri="{FF2B5EF4-FFF2-40B4-BE49-F238E27FC236}">
                  <a16:creationId xmlns:a16="http://schemas.microsoft.com/office/drawing/2014/main" id="{29ED4911-B237-EF8E-1BB9-89B7792CB516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135204" y="1150417"/>
              <a:ext cx="121996" cy="136004"/>
            </a:xfrm>
            <a:prstGeom prst="rect">
              <a:avLst/>
            </a:prstGeom>
          </p:spPr>
        </p:pic>
        <p:pic>
          <p:nvPicPr>
            <p:cNvPr id="75" name="object 67">
              <a:extLst>
                <a:ext uri="{FF2B5EF4-FFF2-40B4-BE49-F238E27FC236}">
                  <a16:creationId xmlns:a16="http://schemas.microsoft.com/office/drawing/2014/main" id="{732E0178-E6E7-1EC9-D7B6-E9A7CD3CE689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009233" y="1150417"/>
              <a:ext cx="101955" cy="136004"/>
            </a:xfrm>
            <a:prstGeom prst="rect">
              <a:avLst/>
            </a:prstGeom>
          </p:spPr>
        </p:pic>
        <p:pic>
          <p:nvPicPr>
            <p:cNvPr id="76" name="object 68">
              <a:extLst>
                <a:ext uri="{FF2B5EF4-FFF2-40B4-BE49-F238E27FC236}">
                  <a16:creationId xmlns:a16="http://schemas.microsoft.com/office/drawing/2014/main" id="{E9D81A77-2AB7-5FAA-5471-B18FCCA14123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400370" y="826643"/>
              <a:ext cx="237972" cy="783564"/>
            </a:xfrm>
            <a:prstGeom prst="rect">
              <a:avLst/>
            </a:prstGeom>
          </p:spPr>
        </p:pic>
        <p:pic>
          <p:nvPicPr>
            <p:cNvPr id="77" name="object 69">
              <a:extLst>
                <a:ext uri="{FF2B5EF4-FFF2-40B4-BE49-F238E27FC236}">
                  <a16:creationId xmlns:a16="http://schemas.microsoft.com/office/drawing/2014/main" id="{CE4C049E-A77A-BB07-57B0-86EE97BEFC9F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892279" y="1150417"/>
              <a:ext cx="93903" cy="136004"/>
            </a:xfrm>
            <a:prstGeom prst="rect">
              <a:avLst/>
            </a:prstGeom>
          </p:spPr>
        </p:pic>
        <p:pic>
          <p:nvPicPr>
            <p:cNvPr id="78" name="object 70">
              <a:extLst>
                <a:ext uri="{FF2B5EF4-FFF2-40B4-BE49-F238E27FC236}">
                  <a16:creationId xmlns:a16="http://schemas.microsoft.com/office/drawing/2014/main" id="{63FAD972-24EF-3CEC-D964-0BC1570DC9C0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763298" y="1150417"/>
              <a:ext cx="101930" cy="136004"/>
            </a:xfrm>
            <a:prstGeom prst="rect">
              <a:avLst/>
            </a:prstGeom>
          </p:spPr>
        </p:pic>
        <p:pic>
          <p:nvPicPr>
            <p:cNvPr id="79" name="object 71">
              <a:extLst>
                <a:ext uri="{FF2B5EF4-FFF2-40B4-BE49-F238E27FC236}">
                  <a16:creationId xmlns:a16="http://schemas.microsoft.com/office/drawing/2014/main" id="{074764B5-032B-E104-C04A-533309C66A6C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638330" y="1150417"/>
              <a:ext cx="101930" cy="136004"/>
            </a:xfrm>
            <a:prstGeom prst="rect">
              <a:avLst/>
            </a:prstGeom>
          </p:spPr>
        </p:pic>
        <p:pic>
          <p:nvPicPr>
            <p:cNvPr id="80" name="object 72">
              <a:extLst>
                <a:ext uri="{FF2B5EF4-FFF2-40B4-BE49-F238E27FC236}">
                  <a16:creationId xmlns:a16="http://schemas.microsoft.com/office/drawing/2014/main" id="{671EA378-1587-C3CF-E4CE-A6C814DC1F77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636118" y="988517"/>
              <a:ext cx="152184" cy="136017"/>
            </a:xfrm>
            <a:prstGeom prst="rect">
              <a:avLst/>
            </a:prstGeom>
          </p:spPr>
        </p:pic>
        <p:pic>
          <p:nvPicPr>
            <p:cNvPr id="81" name="object 73">
              <a:extLst>
                <a:ext uri="{FF2B5EF4-FFF2-40B4-BE49-F238E27FC236}">
                  <a16:creationId xmlns:a16="http://schemas.microsoft.com/office/drawing/2014/main" id="{65E167FA-829C-7133-AFA6-F520B3833259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519163" y="988517"/>
              <a:ext cx="93891" cy="136017"/>
            </a:xfrm>
            <a:prstGeom prst="rect">
              <a:avLst/>
            </a:prstGeom>
          </p:spPr>
        </p:pic>
        <p:pic>
          <p:nvPicPr>
            <p:cNvPr id="82" name="object 74">
              <a:extLst>
                <a:ext uri="{FF2B5EF4-FFF2-40B4-BE49-F238E27FC236}">
                  <a16:creationId xmlns:a16="http://schemas.microsoft.com/office/drawing/2014/main" id="{A934404C-CEE7-5D54-BC54-9BEBF5D9F455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402222" y="988517"/>
              <a:ext cx="93903" cy="136017"/>
            </a:xfrm>
            <a:prstGeom prst="rect">
              <a:avLst/>
            </a:prstGeom>
          </p:spPr>
        </p:pic>
        <p:pic>
          <p:nvPicPr>
            <p:cNvPr id="83" name="object 75">
              <a:extLst>
                <a:ext uri="{FF2B5EF4-FFF2-40B4-BE49-F238E27FC236}">
                  <a16:creationId xmlns:a16="http://schemas.microsoft.com/office/drawing/2014/main" id="{C12AF38E-F358-235F-5A46-14B07F5CBA87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252159" y="988517"/>
              <a:ext cx="121996" cy="136017"/>
            </a:xfrm>
            <a:prstGeom prst="rect">
              <a:avLst/>
            </a:prstGeom>
          </p:spPr>
        </p:pic>
        <p:pic>
          <p:nvPicPr>
            <p:cNvPr id="84" name="object 76">
              <a:extLst>
                <a:ext uri="{FF2B5EF4-FFF2-40B4-BE49-F238E27FC236}">
                  <a16:creationId xmlns:a16="http://schemas.microsoft.com/office/drawing/2014/main" id="{D20A4528-FBF0-12C2-0FEF-0A0750E9A130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126162" y="988517"/>
              <a:ext cx="101955" cy="136017"/>
            </a:xfrm>
            <a:prstGeom prst="rect">
              <a:avLst/>
            </a:prstGeom>
          </p:spPr>
        </p:pic>
        <p:pic>
          <p:nvPicPr>
            <p:cNvPr id="85" name="object 77">
              <a:extLst>
                <a:ext uri="{FF2B5EF4-FFF2-40B4-BE49-F238E27FC236}">
                  <a16:creationId xmlns:a16="http://schemas.microsoft.com/office/drawing/2014/main" id="{9E95806B-819F-214F-9972-1E11DA13CD90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009233" y="988517"/>
              <a:ext cx="93903" cy="136017"/>
            </a:xfrm>
            <a:prstGeom prst="rect">
              <a:avLst/>
            </a:prstGeom>
          </p:spPr>
        </p:pic>
        <p:pic>
          <p:nvPicPr>
            <p:cNvPr id="86" name="object 78">
              <a:extLst>
                <a:ext uri="{FF2B5EF4-FFF2-40B4-BE49-F238E27FC236}">
                  <a16:creationId xmlns:a16="http://schemas.microsoft.com/office/drawing/2014/main" id="{7308F171-7590-6370-1C84-DC58F2BA4029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880239" y="988517"/>
              <a:ext cx="101955" cy="136017"/>
            </a:xfrm>
            <a:prstGeom prst="rect">
              <a:avLst/>
            </a:prstGeom>
          </p:spPr>
        </p:pic>
        <p:pic>
          <p:nvPicPr>
            <p:cNvPr id="87" name="object 79">
              <a:extLst>
                <a:ext uri="{FF2B5EF4-FFF2-40B4-BE49-F238E27FC236}">
                  <a16:creationId xmlns:a16="http://schemas.microsoft.com/office/drawing/2014/main" id="{8C69020E-3D3A-A44D-E806-C945856E01F8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755271" y="988517"/>
              <a:ext cx="101930" cy="136017"/>
            </a:xfrm>
            <a:prstGeom prst="rect">
              <a:avLst/>
            </a:prstGeom>
          </p:spPr>
        </p:pic>
        <p:pic>
          <p:nvPicPr>
            <p:cNvPr id="88" name="object 80">
              <a:extLst>
                <a:ext uri="{FF2B5EF4-FFF2-40B4-BE49-F238E27FC236}">
                  <a16:creationId xmlns:a16="http://schemas.microsoft.com/office/drawing/2014/main" id="{2B620F6A-DC6A-0D8D-0535-2D833A709CA6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634304" y="988517"/>
              <a:ext cx="101968" cy="136017"/>
            </a:xfrm>
            <a:prstGeom prst="rect">
              <a:avLst/>
            </a:prstGeom>
          </p:spPr>
        </p:pic>
        <p:pic>
          <p:nvPicPr>
            <p:cNvPr id="89" name="object 81">
              <a:extLst>
                <a:ext uri="{FF2B5EF4-FFF2-40B4-BE49-F238E27FC236}">
                  <a16:creationId xmlns:a16="http://schemas.microsoft.com/office/drawing/2014/main" id="{17C19226-D2AB-B2C0-DEAA-7BF1ECA2BABB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786156" y="826643"/>
              <a:ext cx="101955" cy="136029"/>
            </a:xfrm>
            <a:prstGeom prst="rect">
              <a:avLst/>
            </a:prstGeom>
          </p:spPr>
        </p:pic>
        <p:pic>
          <p:nvPicPr>
            <p:cNvPr id="90" name="object 82">
              <a:extLst>
                <a:ext uri="{FF2B5EF4-FFF2-40B4-BE49-F238E27FC236}">
                  <a16:creationId xmlns:a16="http://schemas.microsoft.com/office/drawing/2014/main" id="{CEF85F91-FB15-EA7E-7A66-79A2A83397DD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669214" y="826643"/>
              <a:ext cx="93903" cy="136029"/>
            </a:xfrm>
            <a:prstGeom prst="rect">
              <a:avLst/>
            </a:prstGeom>
          </p:spPr>
        </p:pic>
        <p:pic>
          <p:nvPicPr>
            <p:cNvPr id="91" name="object 83">
              <a:extLst>
                <a:ext uri="{FF2B5EF4-FFF2-40B4-BE49-F238E27FC236}">
                  <a16:creationId xmlns:a16="http://schemas.microsoft.com/office/drawing/2014/main" id="{6C0BDD50-4976-D44E-27BA-3708AE672D4A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552234" y="826643"/>
              <a:ext cx="93941" cy="136029"/>
            </a:xfrm>
            <a:prstGeom prst="rect">
              <a:avLst/>
            </a:prstGeom>
          </p:spPr>
        </p:pic>
        <p:pic>
          <p:nvPicPr>
            <p:cNvPr id="92" name="object 84">
              <a:extLst>
                <a:ext uri="{FF2B5EF4-FFF2-40B4-BE49-F238E27FC236}">
                  <a16:creationId xmlns:a16="http://schemas.microsoft.com/office/drawing/2014/main" id="{4B95A199-F816-D6A9-021B-ABA0608986E6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402222" y="826643"/>
              <a:ext cx="122008" cy="136029"/>
            </a:xfrm>
            <a:prstGeom prst="rect">
              <a:avLst/>
            </a:prstGeom>
          </p:spPr>
        </p:pic>
        <p:pic>
          <p:nvPicPr>
            <p:cNvPr id="93" name="object 85">
              <a:extLst>
                <a:ext uri="{FF2B5EF4-FFF2-40B4-BE49-F238E27FC236}">
                  <a16:creationId xmlns:a16="http://schemas.microsoft.com/office/drawing/2014/main" id="{C19104AA-9BE0-561D-E2B8-52BFD9724D16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276200" y="826643"/>
              <a:ext cx="101955" cy="136029"/>
            </a:xfrm>
            <a:prstGeom prst="rect">
              <a:avLst/>
            </a:prstGeom>
          </p:spPr>
        </p:pic>
        <p:pic>
          <p:nvPicPr>
            <p:cNvPr id="94" name="object 86">
              <a:extLst>
                <a:ext uri="{FF2B5EF4-FFF2-40B4-BE49-F238E27FC236}">
                  <a16:creationId xmlns:a16="http://schemas.microsoft.com/office/drawing/2014/main" id="{01760BC2-2AF2-6C19-9391-A48F3756D853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159271" y="826643"/>
              <a:ext cx="93929" cy="136029"/>
            </a:xfrm>
            <a:prstGeom prst="rect">
              <a:avLst/>
            </a:prstGeom>
          </p:spPr>
        </p:pic>
        <p:pic>
          <p:nvPicPr>
            <p:cNvPr id="95" name="object 87">
              <a:extLst>
                <a:ext uri="{FF2B5EF4-FFF2-40B4-BE49-F238E27FC236}">
                  <a16:creationId xmlns:a16="http://schemas.microsoft.com/office/drawing/2014/main" id="{BD4E9D67-8DF1-BF45-BB63-00EAF5B6C25A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030277" y="826643"/>
              <a:ext cx="101955" cy="136029"/>
            </a:xfrm>
            <a:prstGeom prst="rect">
              <a:avLst/>
            </a:prstGeom>
          </p:spPr>
        </p:pic>
        <p:pic>
          <p:nvPicPr>
            <p:cNvPr id="96" name="object 88">
              <a:extLst>
                <a:ext uri="{FF2B5EF4-FFF2-40B4-BE49-F238E27FC236}">
                  <a16:creationId xmlns:a16="http://schemas.microsoft.com/office/drawing/2014/main" id="{CB3F1734-A037-932A-4D42-B6BAF4765FBA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905309" y="826643"/>
              <a:ext cx="101930" cy="136029"/>
            </a:xfrm>
            <a:prstGeom prst="rect">
              <a:avLst/>
            </a:prstGeom>
          </p:spPr>
        </p:pic>
        <p:pic>
          <p:nvPicPr>
            <p:cNvPr id="97" name="object 89">
              <a:extLst>
                <a:ext uri="{FF2B5EF4-FFF2-40B4-BE49-F238E27FC236}">
                  <a16:creationId xmlns:a16="http://schemas.microsoft.com/office/drawing/2014/main" id="{C41DBB9E-6B53-7B47-854A-CD49B8E1BE50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784354" y="826643"/>
              <a:ext cx="101942" cy="136029"/>
            </a:xfrm>
            <a:prstGeom prst="rect">
              <a:avLst/>
            </a:prstGeom>
          </p:spPr>
        </p:pic>
        <p:pic>
          <p:nvPicPr>
            <p:cNvPr id="98" name="object 90">
              <a:extLst>
                <a:ext uri="{FF2B5EF4-FFF2-40B4-BE49-F238E27FC236}">
                  <a16:creationId xmlns:a16="http://schemas.microsoft.com/office/drawing/2014/main" id="{9F0C1155-A7D2-05C7-2BC9-949D434D982C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661393" y="826643"/>
              <a:ext cx="101942" cy="136029"/>
            </a:xfrm>
            <a:prstGeom prst="rect">
              <a:avLst/>
            </a:prstGeom>
          </p:spPr>
        </p:pic>
        <p:pic>
          <p:nvPicPr>
            <p:cNvPr id="99" name="object 91">
              <a:extLst>
                <a:ext uri="{FF2B5EF4-FFF2-40B4-BE49-F238E27FC236}">
                  <a16:creationId xmlns:a16="http://schemas.microsoft.com/office/drawing/2014/main" id="{68E44F97-8BBF-0D02-6CAB-2DCDD5282363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912127" y="664756"/>
              <a:ext cx="101942" cy="136016"/>
            </a:xfrm>
            <a:prstGeom prst="rect">
              <a:avLst/>
            </a:prstGeom>
          </p:spPr>
        </p:pic>
        <p:pic>
          <p:nvPicPr>
            <p:cNvPr id="100" name="object 92">
              <a:extLst>
                <a:ext uri="{FF2B5EF4-FFF2-40B4-BE49-F238E27FC236}">
                  <a16:creationId xmlns:a16="http://schemas.microsoft.com/office/drawing/2014/main" id="{CAD852FE-4B8D-71BD-7DA8-5EA98AE8F479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795185" y="664756"/>
              <a:ext cx="93916" cy="136016"/>
            </a:xfrm>
            <a:prstGeom prst="rect">
              <a:avLst/>
            </a:prstGeom>
          </p:spPr>
        </p:pic>
        <p:pic>
          <p:nvPicPr>
            <p:cNvPr id="101" name="object 93">
              <a:extLst>
                <a:ext uri="{FF2B5EF4-FFF2-40B4-BE49-F238E27FC236}">
                  <a16:creationId xmlns:a16="http://schemas.microsoft.com/office/drawing/2014/main" id="{45848F99-6475-759F-526C-1B684FBD25A7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678244" y="664756"/>
              <a:ext cx="93916" cy="136016"/>
            </a:xfrm>
            <a:prstGeom prst="rect">
              <a:avLst/>
            </a:prstGeom>
          </p:spPr>
        </p:pic>
        <p:pic>
          <p:nvPicPr>
            <p:cNvPr id="102" name="object 94">
              <a:extLst>
                <a:ext uri="{FF2B5EF4-FFF2-40B4-BE49-F238E27FC236}">
                  <a16:creationId xmlns:a16="http://schemas.microsoft.com/office/drawing/2014/main" id="{2689B4CC-DDCA-9AC7-A785-5127920EA569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528206" y="664756"/>
              <a:ext cx="121996" cy="136016"/>
            </a:xfrm>
            <a:prstGeom prst="rect">
              <a:avLst/>
            </a:prstGeom>
          </p:spPr>
        </p:pic>
        <p:pic>
          <p:nvPicPr>
            <p:cNvPr id="103" name="object 95">
              <a:extLst>
                <a:ext uri="{FF2B5EF4-FFF2-40B4-BE49-F238E27FC236}">
                  <a16:creationId xmlns:a16="http://schemas.microsoft.com/office/drawing/2014/main" id="{07F3E8F4-2453-FAF8-73F4-4FB3E8445851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402222" y="664756"/>
              <a:ext cx="101942" cy="136016"/>
            </a:xfrm>
            <a:prstGeom prst="rect">
              <a:avLst/>
            </a:prstGeom>
          </p:spPr>
        </p:pic>
        <p:pic>
          <p:nvPicPr>
            <p:cNvPr id="104" name="object 96">
              <a:extLst>
                <a:ext uri="{FF2B5EF4-FFF2-40B4-BE49-F238E27FC236}">
                  <a16:creationId xmlns:a16="http://schemas.microsoft.com/office/drawing/2014/main" id="{2326207D-6E50-F35A-6561-EC7E9703DC45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285255" y="664756"/>
              <a:ext cx="93903" cy="136016"/>
            </a:xfrm>
            <a:prstGeom prst="rect">
              <a:avLst/>
            </a:prstGeom>
          </p:spPr>
        </p:pic>
        <p:pic>
          <p:nvPicPr>
            <p:cNvPr id="105" name="object 97">
              <a:extLst>
                <a:ext uri="{FF2B5EF4-FFF2-40B4-BE49-F238E27FC236}">
                  <a16:creationId xmlns:a16="http://schemas.microsoft.com/office/drawing/2014/main" id="{E5654BFF-109C-6C8E-E64A-4D54E365088A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156274" y="664756"/>
              <a:ext cx="101955" cy="136016"/>
            </a:xfrm>
            <a:prstGeom prst="rect">
              <a:avLst/>
            </a:prstGeom>
          </p:spPr>
        </p:pic>
        <p:pic>
          <p:nvPicPr>
            <p:cNvPr id="106" name="object 98">
              <a:extLst>
                <a:ext uri="{FF2B5EF4-FFF2-40B4-BE49-F238E27FC236}">
                  <a16:creationId xmlns:a16="http://schemas.microsoft.com/office/drawing/2014/main" id="{80E6EA74-856D-0BD0-515B-C818A204CA37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031306" y="664756"/>
              <a:ext cx="101930" cy="136016"/>
            </a:xfrm>
            <a:prstGeom prst="rect">
              <a:avLst/>
            </a:prstGeom>
          </p:spPr>
        </p:pic>
        <p:pic>
          <p:nvPicPr>
            <p:cNvPr id="107" name="object 99">
              <a:extLst>
                <a:ext uri="{FF2B5EF4-FFF2-40B4-BE49-F238E27FC236}">
                  <a16:creationId xmlns:a16="http://schemas.microsoft.com/office/drawing/2014/main" id="{73070BAC-391B-8208-92A1-7880A0048FF3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910338" y="664756"/>
              <a:ext cx="101930" cy="136016"/>
            </a:xfrm>
            <a:prstGeom prst="rect">
              <a:avLst/>
            </a:prstGeom>
          </p:spPr>
        </p:pic>
        <p:pic>
          <p:nvPicPr>
            <p:cNvPr id="108" name="object 100">
              <a:extLst>
                <a:ext uri="{FF2B5EF4-FFF2-40B4-BE49-F238E27FC236}">
                  <a16:creationId xmlns:a16="http://schemas.microsoft.com/office/drawing/2014/main" id="{919173C3-D311-D0BF-4106-6C272F669908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787377" y="664756"/>
              <a:ext cx="101942" cy="136016"/>
            </a:xfrm>
            <a:prstGeom prst="rect">
              <a:avLst/>
            </a:prstGeom>
          </p:spPr>
        </p:pic>
        <p:pic>
          <p:nvPicPr>
            <p:cNvPr id="109" name="object 101">
              <a:extLst>
                <a:ext uri="{FF2B5EF4-FFF2-40B4-BE49-F238E27FC236}">
                  <a16:creationId xmlns:a16="http://schemas.microsoft.com/office/drawing/2014/main" id="{4254DB4C-510D-AAFB-9116-2DA623BD97ED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670410" y="664756"/>
              <a:ext cx="93916" cy="136016"/>
            </a:xfrm>
            <a:prstGeom prst="rect">
              <a:avLst/>
            </a:prstGeom>
          </p:spPr>
        </p:pic>
        <p:pic>
          <p:nvPicPr>
            <p:cNvPr id="110" name="object 102">
              <a:extLst>
                <a:ext uri="{FF2B5EF4-FFF2-40B4-BE49-F238E27FC236}">
                  <a16:creationId xmlns:a16="http://schemas.microsoft.com/office/drawing/2014/main" id="{53FCAF91-EEAE-07B3-8E7B-DB0761B62A45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553455" y="664756"/>
              <a:ext cx="93916" cy="136016"/>
            </a:xfrm>
            <a:prstGeom prst="rect">
              <a:avLst/>
            </a:prstGeom>
          </p:spPr>
        </p:pic>
        <p:pic>
          <p:nvPicPr>
            <p:cNvPr id="111" name="object 103">
              <a:extLst>
                <a:ext uri="{FF2B5EF4-FFF2-40B4-BE49-F238E27FC236}">
                  <a16:creationId xmlns:a16="http://schemas.microsoft.com/office/drawing/2014/main" id="{B4C87DA6-B94B-B7A1-5B81-4668138BA9B6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029069" y="502856"/>
              <a:ext cx="101980" cy="136042"/>
            </a:xfrm>
            <a:prstGeom prst="rect">
              <a:avLst/>
            </a:prstGeom>
          </p:spPr>
        </p:pic>
        <p:pic>
          <p:nvPicPr>
            <p:cNvPr id="112" name="object 104">
              <a:extLst>
                <a:ext uri="{FF2B5EF4-FFF2-40B4-BE49-F238E27FC236}">
                  <a16:creationId xmlns:a16="http://schemas.microsoft.com/office/drawing/2014/main" id="{B797BD4E-2895-E623-E126-5A4E826CCAD6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912127" y="502856"/>
              <a:ext cx="93903" cy="136042"/>
            </a:xfrm>
            <a:prstGeom prst="rect">
              <a:avLst/>
            </a:prstGeom>
          </p:spPr>
        </p:pic>
        <p:pic>
          <p:nvPicPr>
            <p:cNvPr id="113" name="object 105">
              <a:extLst>
                <a:ext uri="{FF2B5EF4-FFF2-40B4-BE49-F238E27FC236}">
                  <a16:creationId xmlns:a16="http://schemas.microsoft.com/office/drawing/2014/main" id="{AE221F4F-F929-C890-8123-F43173D69C9A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795185" y="502856"/>
              <a:ext cx="93916" cy="136042"/>
            </a:xfrm>
            <a:prstGeom prst="rect">
              <a:avLst/>
            </a:prstGeom>
          </p:spPr>
        </p:pic>
        <p:pic>
          <p:nvPicPr>
            <p:cNvPr id="114" name="object 106">
              <a:extLst>
                <a:ext uri="{FF2B5EF4-FFF2-40B4-BE49-F238E27FC236}">
                  <a16:creationId xmlns:a16="http://schemas.microsoft.com/office/drawing/2014/main" id="{7BE4EC2A-724F-FD83-0392-980C260F0FB5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645147" y="502856"/>
              <a:ext cx="121996" cy="136042"/>
            </a:xfrm>
            <a:prstGeom prst="rect">
              <a:avLst/>
            </a:prstGeom>
          </p:spPr>
        </p:pic>
        <p:pic>
          <p:nvPicPr>
            <p:cNvPr id="115" name="object 107">
              <a:extLst>
                <a:ext uri="{FF2B5EF4-FFF2-40B4-BE49-F238E27FC236}">
                  <a16:creationId xmlns:a16="http://schemas.microsoft.com/office/drawing/2014/main" id="{516FF131-2639-798F-B93E-16FB04D7FB1B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519163" y="502856"/>
              <a:ext cx="101930" cy="136042"/>
            </a:xfrm>
            <a:prstGeom prst="rect">
              <a:avLst/>
            </a:prstGeom>
          </p:spPr>
        </p:pic>
        <p:pic>
          <p:nvPicPr>
            <p:cNvPr id="116" name="object 108">
              <a:extLst>
                <a:ext uri="{FF2B5EF4-FFF2-40B4-BE49-F238E27FC236}">
                  <a16:creationId xmlns:a16="http://schemas.microsoft.com/office/drawing/2014/main" id="{B6B0B118-631A-E338-044D-35CE1B12602C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402222" y="502856"/>
              <a:ext cx="93903" cy="136042"/>
            </a:xfrm>
            <a:prstGeom prst="rect">
              <a:avLst/>
            </a:prstGeom>
          </p:spPr>
        </p:pic>
        <p:pic>
          <p:nvPicPr>
            <p:cNvPr id="117" name="object 109">
              <a:extLst>
                <a:ext uri="{FF2B5EF4-FFF2-40B4-BE49-F238E27FC236}">
                  <a16:creationId xmlns:a16="http://schemas.microsoft.com/office/drawing/2014/main" id="{7B3E427A-9187-9B0F-AD4A-91A4DBDA0EA7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273228" y="502856"/>
              <a:ext cx="101930" cy="136042"/>
            </a:xfrm>
            <a:prstGeom prst="rect">
              <a:avLst/>
            </a:prstGeom>
          </p:spPr>
        </p:pic>
        <p:pic>
          <p:nvPicPr>
            <p:cNvPr id="118" name="object 110">
              <a:extLst>
                <a:ext uri="{FF2B5EF4-FFF2-40B4-BE49-F238E27FC236}">
                  <a16:creationId xmlns:a16="http://schemas.microsoft.com/office/drawing/2014/main" id="{A72FC849-6EEA-4C1E-BB7B-9AA9FC2C65BE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6148247" y="502856"/>
              <a:ext cx="101955" cy="136042"/>
            </a:xfrm>
            <a:prstGeom prst="rect">
              <a:avLst/>
            </a:prstGeom>
          </p:spPr>
        </p:pic>
        <p:pic>
          <p:nvPicPr>
            <p:cNvPr id="119" name="object 111">
              <a:extLst>
                <a:ext uri="{FF2B5EF4-FFF2-40B4-BE49-F238E27FC236}">
                  <a16:creationId xmlns:a16="http://schemas.microsoft.com/office/drawing/2014/main" id="{EFBF40A3-C93E-1554-58E4-1E3A3C72FAE9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6027305" y="502856"/>
              <a:ext cx="101917" cy="136042"/>
            </a:xfrm>
            <a:prstGeom prst="rect">
              <a:avLst/>
            </a:prstGeom>
          </p:spPr>
        </p:pic>
        <p:pic>
          <p:nvPicPr>
            <p:cNvPr id="120" name="object 112">
              <a:extLst>
                <a:ext uri="{FF2B5EF4-FFF2-40B4-BE49-F238E27FC236}">
                  <a16:creationId xmlns:a16="http://schemas.microsoft.com/office/drawing/2014/main" id="{3506706A-E086-DC3E-59FB-5F08F0B1835A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904331" y="502856"/>
              <a:ext cx="101930" cy="136042"/>
            </a:xfrm>
            <a:prstGeom prst="rect">
              <a:avLst/>
            </a:prstGeom>
          </p:spPr>
        </p:pic>
        <p:pic>
          <p:nvPicPr>
            <p:cNvPr id="121" name="object 113">
              <a:extLst>
                <a:ext uri="{FF2B5EF4-FFF2-40B4-BE49-F238E27FC236}">
                  <a16:creationId xmlns:a16="http://schemas.microsoft.com/office/drawing/2014/main" id="{FFD2B8F8-5B45-4716-31E5-0E7AD9C25BE0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787377" y="502856"/>
              <a:ext cx="93891" cy="136042"/>
            </a:xfrm>
            <a:prstGeom prst="rect">
              <a:avLst/>
            </a:prstGeom>
          </p:spPr>
        </p:pic>
        <p:pic>
          <p:nvPicPr>
            <p:cNvPr id="122" name="object 114">
              <a:extLst>
                <a:ext uri="{FF2B5EF4-FFF2-40B4-BE49-F238E27FC236}">
                  <a16:creationId xmlns:a16="http://schemas.microsoft.com/office/drawing/2014/main" id="{FBBE1855-A0CC-BF81-1D51-62C4CEB8DF46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670410" y="502856"/>
              <a:ext cx="93916" cy="136042"/>
            </a:xfrm>
            <a:prstGeom prst="rect">
              <a:avLst/>
            </a:prstGeom>
          </p:spPr>
        </p:pic>
        <p:pic>
          <p:nvPicPr>
            <p:cNvPr id="123" name="object 115">
              <a:extLst>
                <a:ext uri="{FF2B5EF4-FFF2-40B4-BE49-F238E27FC236}">
                  <a16:creationId xmlns:a16="http://schemas.microsoft.com/office/drawing/2014/main" id="{B03C998C-4E26-F10F-05F9-4FD1707E9F4B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041108" y="340969"/>
              <a:ext cx="93941" cy="136042"/>
            </a:xfrm>
            <a:prstGeom prst="rect">
              <a:avLst/>
            </a:prstGeom>
          </p:spPr>
        </p:pic>
        <p:pic>
          <p:nvPicPr>
            <p:cNvPr id="124" name="object 116">
              <a:extLst>
                <a:ext uri="{FF2B5EF4-FFF2-40B4-BE49-F238E27FC236}">
                  <a16:creationId xmlns:a16="http://schemas.microsoft.com/office/drawing/2014/main" id="{F5BE5FE5-CA08-1A64-9650-F00900ACE2C0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924179" y="340969"/>
              <a:ext cx="93903" cy="136042"/>
            </a:xfrm>
            <a:prstGeom prst="rect">
              <a:avLst/>
            </a:prstGeom>
          </p:spPr>
        </p:pic>
        <p:pic>
          <p:nvPicPr>
            <p:cNvPr id="125" name="object 117">
              <a:extLst>
                <a:ext uri="{FF2B5EF4-FFF2-40B4-BE49-F238E27FC236}">
                  <a16:creationId xmlns:a16="http://schemas.microsoft.com/office/drawing/2014/main" id="{89A3C736-27DB-74C9-227D-16A83CBD413C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774129" y="340969"/>
              <a:ext cx="121970" cy="136042"/>
            </a:xfrm>
            <a:prstGeom prst="rect">
              <a:avLst/>
            </a:prstGeom>
          </p:spPr>
        </p:pic>
        <p:pic>
          <p:nvPicPr>
            <p:cNvPr id="126" name="object 118">
              <a:extLst>
                <a:ext uri="{FF2B5EF4-FFF2-40B4-BE49-F238E27FC236}">
                  <a16:creationId xmlns:a16="http://schemas.microsoft.com/office/drawing/2014/main" id="{0A1630BB-FD99-6986-5F82-FB6145DB9893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648132" y="340969"/>
              <a:ext cx="101955" cy="136042"/>
            </a:xfrm>
            <a:prstGeom prst="rect">
              <a:avLst/>
            </a:prstGeom>
          </p:spPr>
        </p:pic>
        <p:pic>
          <p:nvPicPr>
            <p:cNvPr id="127" name="object 119">
              <a:extLst>
                <a:ext uri="{FF2B5EF4-FFF2-40B4-BE49-F238E27FC236}">
                  <a16:creationId xmlns:a16="http://schemas.microsoft.com/office/drawing/2014/main" id="{E3793D3F-96D5-AE7D-85FB-53F126AD7491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531178" y="340969"/>
              <a:ext cx="93916" cy="136042"/>
            </a:xfrm>
            <a:prstGeom prst="rect">
              <a:avLst/>
            </a:prstGeom>
          </p:spPr>
        </p:pic>
        <p:pic>
          <p:nvPicPr>
            <p:cNvPr id="128" name="object 120">
              <a:extLst>
                <a:ext uri="{FF2B5EF4-FFF2-40B4-BE49-F238E27FC236}">
                  <a16:creationId xmlns:a16="http://schemas.microsoft.com/office/drawing/2014/main" id="{90873707-6133-1319-C85C-78C51B7F401A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6402222" y="340969"/>
              <a:ext cx="101942" cy="136042"/>
            </a:xfrm>
            <a:prstGeom prst="rect">
              <a:avLst/>
            </a:prstGeom>
          </p:spPr>
        </p:pic>
        <p:pic>
          <p:nvPicPr>
            <p:cNvPr id="129" name="object 121">
              <a:extLst>
                <a:ext uri="{FF2B5EF4-FFF2-40B4-BE49-F238E27FC236}">
                  <a16:creationId xmlns:a16="http://schemas.microsoft.com/office/drawing/2014/main" id="{DFD127E1-7C41-72F8-F6FD-0518E7639DD4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6277228" y="340969"/>
              <a:ext cx="101930" cy="136042"/>
            </a:xfrm>
            <a:prstGeom prst="rect">
              <a:avLst/>
            </a:prstGeom>
          </p:spPr>
        </p:pic>
        <p:pic>
          <p:nvPicPr>
            <p:cNvPr id="130" name="object 122">
              <a:extLst>
                <a:ext uri="{FF2B5EF4-FFF2-40B4-BE49-F238E27FC236}">
                  <a16:creationId xmlns:a16="http://schemas.microsoft.com/office/drawing/2014/main" id="{30D508AD-27B9-E9CA-0954-A85994192ADB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6156274" y="340969"/>
              <a:ext cx="101917" cy="136042"/>
            </a:xfrm>
            <a:prstGeom prst="rect">
              <a:avLst/>
            </a:prstGeom>
          </p:spPr>
        </p:pic>
        <p:pic>
          <p:nvPicPr>
            <p:cNvPr id="131" name="object 123">
              <a:extLst>
                <a:ext uri="{FF2B5EF4-FFF2-40B4-BE49-F238E27FC236}">
                  <a16:creationId xmlns:a16="http://schemas.microsoft.com/office/drawing/2014/main" id="{91F9387D-4E94-2EFC-E068-658D9676B942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6033300" y="340969"/>
              <a:ext cx="101942" cy="136042"/>
            </a:xfrm>
            <a:prstGeom prst="rect">
              <a:avLst/>
            </a:prstGeom>
          </p:spPr>
        </p:pic>
        <p:pic>
          <p:nvPicPr>
            <p:cNvPr id="132" name="object 124">
              <a:extLst>
                <a:ext uri="{FF2B5EF4-FFF2-40B4-BE49-F238E27FC236}">
                  <a16:creationId xmlns:a16="http://schemas.microsoft.com/office/drawing/2014/main" id="{CBC41CE2-B284-1A79-4F41-D6E72F7C6C19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916358" y="340969"/>
              <a:ext cx="93903" cy="136042"/>
            </a:xfrm>
            <a:prstGeom prst="rect">
              <a:avLst/>
            </a:prstGeom>
          </p:spPr>
        </p:pic>
        <p:pic>
          <p:nvPicPr>
            <p:cNvPr id="133" name="object 125">
              <a:extLst>
                <a:ext uri="{FF2B5EF4-FFF2-40B4-BE49-F238E27FC236}">
                  <a16:creationId xmlns:a16="http://schemas.microsoft.com/office/drawing/2014/main" id="{8CD50430-084C-6F81-4B8F-2172BF9AB4ED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799404" y="340969"/>
              <a:ext cx="93903" cy="136042"/>
            </a:xfrm>
            <a:prstGeom prst="rect">
              <a:avLst/>
            </a:prstGeom>
          </p:spPr>
        </p:pic>
        <p:pic>
          <p:nvPicPr>
            <p:cNvPr id="134" name="object 126">
              <a:extLst>
                <a:ext uri="{FF2B5EF4-FFF2-40B4-BE49-F238E27FC236}">
                  <a16:creationId xmlns:a16="http://schemas.microsoft.com/office/drawing/2014/main" id="{10B84DAE-CDD4-3CAB-A793-AA023D40BE6A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7158075" y="340969"/>
              <a:ext cx="90335" cy="127152"/>
            </a:xfrm>
            <a:prstGeom prst="rect">
              <a:avLst/>
            </a:prstGeom>
          </p:spPr>
        </p:pic>
        <p:pic>
          <p:nvPicPr>
            <p:cNvPr id="135" name="object 127">
              <a:extLst>
                <a:ext uri="{FF2B5EF4-FFF2-40B4-BE49-F238E27FC236}">
                  <a16:creationId xmlns:a16="http://schemas.microsoft.com/office/drawing/2014/main" id="{50257311-EB6B-BB8C-0C08-F07FDD8BC7C1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557050" y="179083"/>
              <a:ext cx="214299" cy="459816"/>
            </a:xfrm>
            <a:prstGeom prst="rect">
              <a:avLst/>
            </a:prstGeom>
          </p:spPr>
        </p:pic>
        <p:pic>
          <p:nvPicPr>
            <p:cNvPr id="136" name="object 128">
              <a:extLst>
                <a:ext uri="{FF2B5EF4-FFF2-40B4-BE49-F238E27FC236}">
                  <a16:creationId xmlns:a16="http://schemas.microsoft.com/office/drawing/2014/main" id="{0C5743E0-044C-31A3-0EB5-DE38D5C38C42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7161085" y="179083"/>
              <a:ext cx="93891" cy="136029"/>
            </a:xfrm>
            <a:prstGeom prst="rect">
              <a:avLst/>
            </a:prstGeom>
          </p:spPr>
        </p:pic>
        <p:pic>
          <p:nvPicPr>
            <p:cNvPr id="137" name="object 129">
              <a:extLst>
                <a:ext uri="{FF2B5EF4-FFF2-40B4-BE49-F238E27FC236}">
                  <a16:creationId xmlns:a16="http://schemas.microsoft.com/office/drawing/2014/main" id="{5FC26B29-AD09-E5B8-0028-FF0E6F94F803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7044143" y="179083"/>
              <a:ext cx="93891" cy="136029"/>
            </a:xfrm>
            <a:prstGeom prst="rect">
              <a:avLst/>
            </a:prstGeom>
          </p:spPr>
        </p:pic>
        <p:pic>
          <p:nvPicPr>
            <p:cNvPr id="138" name="object 130">
              <a:extLst>
                <a:ext uri="{FF2B5EF4-FFF2-40B4-BE49-F238E27FC236}">
                  <a16:creationId xmlns:a16="http://schemas.microsoft.com/office/drawing/2014/main" id="{FD1AC60A-CE46-EC9F-1165-3930E692AF70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894080" y="179083"/>
              <a:ext cx="122008" cy="136029"/>
            </a:xfrm>
            <a:prstGeom prst="rect">
              <a:avLst/>
            </a:prstGeom>
          </p:spPr>
        </p:pic>
        <p:pic>
          <p:nvPicPr>
            <p:cNvPr id="139" name="object 131">
              <a:extLst>
                <a:ext uri="{FF2B5EF4-FFF2-40B4-BE49-F238E27FC236}">
                  <a16:creationId xmlns:a16="http://schemas.microsoft.com/office/drawing/2014/main" id="{84ADA465-2C03-EC5B-3637-9EB050BE078C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6768096" y="179083"/>
              <a:ext cx="101955" cy="136029"/>
            </a:xfrm>
            <a:prstGeom prst="rect">
              <a:avLst/>
            </a:prstGeom>
          </p:spPr>
        </p:pic>
        <p:pic>
          <p:nvPicPr>
            <p:cNvPr id="140" name="object 132">
              <a:extLst>
                <a:ext uri="{FF2B5EF4-FFF2-40B4-BE49-F238E27FC236}">
                  <a16:creationId xmlns:a16="http://schemas.microsoft.com/office/drawing/2014/main" id="{744C2F22-60D5-106F-2A7F-A7FBFD47EFFA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6651155" y="179083"/>
              <a:ext cx="93929" cy="136029"/>
            </a:xfrm>
            <a:prstGeom prst="rect">
              <a:avLst/>
            </a:prstGeom>
          </p:spPr>
        </p:pic>
        <p:pic>
          <p:nvPicPr>
            <p:cNvPr id="141" name="object 133">
              <a:extLst>
                <a:ext uri="{FF2B5EF4-FFF2-40B4-BE49-F238E27FC236}">
                  <a16:creationId xmlns:a16="http://schemas.microsoft.com/office/drawing/2014/main" id="{B74E5A28-7CBD-02C7-5C21-B3BA91273C7F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6522161" y="179083"/>
              <a:ext cx="101942" cy="136029"/>
            </a:xfrm>
            <a:prstGeom prst="rect">
              <a:avLst/>
            </a:prstGeom>
          </p:spPr>
        </p:pic>
        <p:pic>
          <p:nvPicPr>
            <p:cNvPr id="142" name="object 134">
              <a:extLst>
                <a:ext uri="{FF2B5EF4-FFF2-40B4-BE49-F238E27FC236}">
                  <a16:creationId xmlns:a16="http://schemas.microsoft.com/office/drawing/2014/main" id="{24D15E15-664D-62CB-2D48-0579B8B61202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6397193" y="179083"/>
              <a:ext cx="101942" cy="136029"/>
            </a:xfrm>
            <a:prstGeom prst="rect">
              <a:avLst/>
            </a:prstGeom>
          </p:spPr>
        </p:pic>
        <p:pic>
          <p:nvPicPr>
            <p:cNvPr id="143" name="object 135">
              <a:extLst>
                <a:ext uri="{FF2B5EF4-FFF2-40B4-BE49-F238E27FC236}">
                  <a16:creationId xmlns:a16="http://schemas.microsoft.com/office/drawing/2014/main" id="{6222BB9A-FB0E-095A-F2B0-9D7CE7450C6B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6276251" y="179083"/>
              <a:ext cx="101930" cy="136029"/>
            </a:xfrm>
            <a:prstGeom prst="rect">
              <a:avLst/>
            </a:prstGeom>
          </p:spPr>
        </p:pic>
        <p:pic>
          <p:nvPicPr>
            <p:cNvPr id="144" name="object 136">
              <a:extLst>
                <a:ext uri="{FF2B5EF4-FFF2-40B4-BE49-F238E27FC236}">
                  <a16:creationId xmlns:a16="http://schemas.microsoft.com/office/drawing/2014/main" id="{0CAA16D7-B2D5-C02F-5DE4-5C36F0A97B20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153276" y="179083"/>
              <a:ext cx="101942" cy="136029"/>
            </a:xfrm>
            <a:prstGeom prst="rect">
              <a:avLst/>
            </a:prstGeom>
          </p:spPr>
        </p:pic>
        <p:pic>
          <p:nvPicPr>
            <p:cNvPr id="145" name="object 137">
              <a:extLst>
                <a:ext uri="{FF2B5EF4-FFF2-40B4-BE49-F238E27FC236}">
                  <a16:creationId xmlns:a16="http://schemas.microsoft.com/office/drawing/2014/main" id="{20AF80E6-3454-42B5-C4EB-897D56E2A9AA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6036309" y="179083"/>
              <a:ext cx="93903" cy="136029"/>
            </a:xfrm>
            <a:prstGeom prst="rect">
              <a:avLst/>
            </a:prstGeom>
          </p:spPr>
        </p:pic>
        <p:pic>
          <p:nvPicPr>
            <p:cNvPr id="146" name="object 138">
              <a:extLst>
                <a:ext uri="{FF2B5EF4-FFF2-40B4-BE49-F238E27FC236}">
                  <a16:creationId xmlns:a16="http://schemas.microsoft.com/office/drawing/2014/main" id="{8FFC2414-9881-1FB1-37CD-E9701A8D6979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919342" y="179083"/>
              <a:ext cx="93941" cy="136029"/>
            </a:xfrm>
            <a:prstGeom prst="rect">
              <a:avLst/>
            </a:prstGeom>
          </p:spPr>
        </p:pic>
        <p:pic>
          <p:nvPicPr>
            <p:cNvPr id="147" name="object 139">
              <a:extLst>
                <a:ext uri="{FF2B5EF4-FFF2-40B4-BE49-F238E27FC236}">
                  <a16:creationId xmlns:a16="http://schemas.microsoft.com/office/drawing/2014/main" id="{312809A9-714C-EEF3-0538-12BF92B5397E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5769305" y="179083"/>
              <a:ext cx="122008" cy="136029"/>
            </a:xfrm>
            <a:prstGeom prst="rect">
              <a:avLst/>
            </a:prstGeom>
          </p:spPr>
        </p:pic>
        <p:pic>
          <p:nvPicPr>
            <p:cNvPr id="148" name="object 140">
              <a:extLst>
                <a:ext uri="{FF2B5EF4-FFF2-40B4-BE49-F238E27FC236}">
                  <a16:creationId xmlns:a16="http://schemas.microsoft.com/office/drawing/2014/main" id="{599186FF-6764-AD63-BEE9-532B1E247AA9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7278039" y="179083"/>
              <a:ext cx="85407" cy="120218"/>
            </a:xfrm>
            <a:prstGeom prst="rect">
              <a:avLst/>
            </a:prstGeom>
          </p:spPr>
        </p:pic>
        <p:pic>
          <p:nvPicPr>
            <p:cNvPr id="149" name="object 141">
              <a:extLst>
                <a:ext uri="{FF2B5EF4-FFF2-40B4-BE49-F238E27FC236}">
                  <a16:creationId xmlns:a16="http://schemas.microsoft.com/office/drawing/2014/main" id="{D8577270-FB15-4212-696C-1989CAACF027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7286053" y="17221"/>
              <a:ext cx="93916" cy="136016"/>
            </a:xfrm>
            <a:prstGeom prst="rect">
              <a:avLst/>
            </a:prstGeom>
          </p:spPr>
        </p:pic>
        <p:pic>
          <p:nvPicPr>
            <p:cNvPr id="150" name="object 142">
              <a:extLst>
                <a:ext uri="{FF2B5EF4-FFF2-40B4-BE49-F238E27FC236}">
                  <a16:creationId xmlns:a16="http://schemas.microsoft.com/office/drawing/2014/main" id="{77BD04EA-3C11-A060-0A4C-4C48A090DD69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7169111" y="17221"/>
              <a:ext cx="93903" cy="136016"/>
            </a:xfrm>
            <a:prstGeom prst="rect">
              <a:avLst/>
            </a:prstGeom>
          </p:spPr>
        </p:pic>
        <p:pic>
          <p:nvPicPr>
            <p:cNvPr id="151" name="object 143">
              <a:extLst>
                <a:ext uri="{FF2B5EF4-FFF2-40B4-BE49-F238E27FC236}">
                  <a16:creationId xmlns:a16="http://schemas.microsoft.com/office/drawing/2014/main" id="{93BFD879-36D6-E585-9FD2-A3DF16ED29A4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7019074" y="17221"/>
              <a:ext cx="121983" cy="136016"/>
            </a:xfrm>
            <a:prstGeom prst="rect">
              <a:avLst/>
            </a:prstGeom>
          </p:spPr>
        </p:pic>
        <p:pic>
          <p:nvPicPr>
            <p:cNvPr id="152" name="object 144">
              <a:extLst>
                <a:ext uri="{FF2B5EF4-FFF2-40B4-BE49-F238E27FC236}">
                  <a16:creationId xmlns:a16="http://schemas.microsoft.com/office/drawing/2014/main" id="{2B8F448B-BEE0-8FCF-5ECD-40A5894A5B13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893064" y="17221"/>
              <a:ext cx="101955" cy="136016"/>
            </a:xfrm>
            <a:prstGeom prst="rect">
              <a:avLst/>
            </a:prstGeom>
          </p:spPr>
        </p:pic>
        <p:pic>
          <p:nvPicPr>
            <p:cNvPr id="153" name="object 145">
              <a:extLst>
                <a:ext uri="{FF2B5EF4-FFF2-40B4-BE49-F238E27FC236}">
                  <a16:creationId xmlns:a16="http://schemas.microsoft.com/office/drawing/2014/main" id="{0DDA4922-4B53-A919-CD4C-2084CF87BADC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776123" y="17221"/>
              <a:ext cx="93903" cy="136016"/>
            </a:xfrm>
            <a:prstGeom prst="rect">
              <a:avLst/>
            </a:prstGeom>
          </p:spPr>
        </p:pic>
        <p:pic>
          <p:nvPicPr>
            <p:cNvPr id="154" name="object 146">
              <a:extLst>
                <a:ext uri="{FF2B5EF4-FFF2-40B4-BE49-F238E27FC236}">
                  <a16:creationId xmlns:a16="http://schemas.microsoft.com/office/drawing/2014/main" id="{01D014C9-C1D2-0B10-550D-4A1B78407F9F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647141" y="17221"/>
              <a:ext cx="101955" cy="136016"/>
            </a:xfrm>
            <a:prstGeom prst="rect">
              <a:avLst/>
            </a:prstGeom>
          </p:spPr>
        </p:pic>
        <p:pic>
          <p:nvPicPr>
            <p:cNvPr id="155" name="object 147">
              <a:extLst>
                <a:ext uri="{FF2B5EF4-FFF2-40B4-BE49-F238E27FC236}">
                  <a16:creationId xmlns:a16="http://schemas.microsoft.com/office/drawing/2014/main" id="{BF24DEF0-8128-41A9-E1F2-EF8F5B768BC9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522161" y="17221"/>
              <a:ext cx="101942" cy="136016"/>
            </a:xfrm>
            <a:prstGeom prst="rect">
              <a:avLst/>
            </a:prstGeom>
          </p:spPr>
        </p:pic>
        <p:pic>
          <p:nvPicPr>
            <p:cNvPr id="156" name="object 148">
              <a:extLst>
                <a:ext uri="{FF2B5EF4-FFF2-40B4-BE49-F238E27FC236}">
                  <a16:creationId xmlns:a16="http://schemas.microsoft.com/office/drawing/2014/main" id="{01643A07-DC35-A19C-4C94-A2AB4F5460CB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401219" y="17221"/>
              <a:ext cx="101917" cy="136016"/>
            </a:xfrm>
            <a:prstGeom prst="rect">
              <a:avLst/>
            </a:prstGeom>
          </p:spPr>
        </p:pic>
        <p:pic>
          <p:nvPicPr>
            <p:cNvPr id="157" name="object 149">
              <a:extLst>
                <a:ext uri="{FF2B5EF4-FFF2-40B4-BE49-F238E27FC236}">
                  <a16:creationId xmlns:a16="http://schemas.microsoft.com/office/drawing/2014/main" id="{FED3868B-C884-4F9E-6CCB-D147221DF836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6278244" y="17221"/>
              <a:ext cx="101942" cy="136016"/>
            </a:xfrm>
            <a:prstGeom prst="rect">
              <a:avLst/>
            </a:prstGeom>
          </p:spPr>
        </p:pic>
        <p:pic>
          <p:nvPicPr>
            <p:cNvPr id="158" name="object 150">
              <a:extLst>
                <a:ext uri="{FF2B5EF4-FFF2-40B4-BE49-F238E27FC236}">
                  <a16:creationId xmlns:a16="http://schemas.microsoft.com/office/drawing/2014/main" id="{E83AD138-2E43-0BEA-40B4-D3693F08ED00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6161290" y="17221"/>
              <a:ext cx="93903" cy="136016"/>
            </a:xfrm>
            <a:prstGeom prst="rect">
              <a:avLst/>
            </a:prstGeom>
          </p:spPr>
        </p:pic>
        <p:pic>
          <p:nvPicPr>
            <p:cNvPr id="159" name="object 151">
              <a:extLst>
                <a:ext uri="{FF2B5EF4-FFF2-40B4-BE49-F238E27FC236}">
                  <a16:creationId xmlns:a16="http://schemas.microsoft.com/office/drawing/2014/main" id="{42A8DB77-41AE-88BC-C916-390F8A3B0C23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6044323" y="17221"/>
              <a:ext cx="93929" cy="136016"/>
            </a:xfrm>
            <a:prstGeom prst="rect">
              <a:avLst/>
            </a:prstGeom>
          </p:spPr>
        </p:pic>
        <p:pic>
          <p:nvPicPr>
            <p:cNvPr id="160" name="object 152">
              <a:extLst>
                <a:ext uri="{FF2B5EF4-FFF2-40B4-BE49-F238E27FC236}">
                  <a16:creationId xmlns:a16="http://schemas.microsoft.com/office/drawing/2014/main" id="{9B86247A-2C9B-550B-A870-857FEC71371C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5894273" y="17221"/>
              <a:ext cx="122021" cy="136016"/>
            </a:xfrm>
            <a:prstGeom prst="rect">
              <a:avLst/>
            </a:prstGeom>
          </p:spPr>
        </p:pic>
        <p:pic>
          <p:nvPicPr>
            <p:cNvPr id="161" name="object 153">
              <a:extLst>
                <a:ext uri="{FF2B5EF4-FFF2-40B4-BE49-F238E27FC236}">
                  <a16:creationId xmlns:a16="http://schemas.microsoft.com/office/drawing/2014/main" id="{27B4C963-083D-E392-C702-7715E0A82750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5768314" y="17221"/>
              <a:ext cx="101942" cy="136016"/>
            </a:xfrm>
            <a:prstGeom prst="rect">
              <a:avLst/>
            </a:prstGeom>
          </p:spPr>
        </p:pic>
        <p:pic>
          <p:nvPicPr>
            <p:cNvPr id="162" name="object 154">
              <a:extLst>
                <a:ext uri="{FF2B5EF4-FFF2-40B4-BE49-F238E27FC236}">
                  <a16:creationId xmlns:a16="http://schemas.microsoft.com/office/drawing/2014/main" id="{511102CD-FA88-589E-2BD0-CB8114400580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5651347" y="17221"/>
              <a:ext cx="93916" cy="136016"/>
            </a:xfrm>
            <a:prstGeom prst="rect">
              <a:avLst/>
            </a:prstGeom>
          </p:spPr>
        </p:pic>
        <p:pic>
          <p:nvPicPr>
            <p:cNvPr id="163" name="object 155">
              <a:extLst>
                <a:ext uri="{FF2B5EF4-FFF2-40B4-BE49-F238E27FC236}">
                  <a16:creationId xmlns:a16="http://schemas.microsoft.com/office/drawing/2014/main" id="{E05376AA-DAC7-DB8F-2C85-B7605DFA1387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402995" y="17221"/>
              <a:ext cx="68440" cy="106197"/>
            </a:xfrm>
            <a:prstGeom prst="rect">
              <a:avLst/>
            </a:prstGeom>
          </p:spPr>
        </p:pic>
      </p:grp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C9007FA-4EE5-9F19-BEB9-95DA9E061183}"/>
              </a:ext>
            </a:extLst>
          </p:cNvPr>
          <p:cNvPicPr>
            <a:picLocks noChangeAspect="1"/>
          </p:cNvPicPr>
          <p:nvPr userDrawn="1"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9642475"/>
            <a:ext cx="2033520" cy="468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04D3ED-88D4-0631-EE91-F20B468CE68F}"/>
              </a:ext>
            </a:extLst>
          </p:cNvPr>
          <p:cNvSpPr txBox="1"/>
          <p:nvPr userDrawn="1"/>
        </p:nvSpPr>
        <p:spPr>
          <a:xfrm>
            <a:off x="16383000" y="995894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E37AD42-939B-45A6-82A0-FC287FF72708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able r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object 29">
            <a:extLst>
              <a:ext uri="{FF2B5EF4-FFF2-40B4-BE49-F238E27FC236}">
                <a16:creationId xmlns:a16="http://schemas.microsoft.com/office/drawing/2014/main" id="{69A90DA7-AD99-D16C-858C-C223BB2638DC}"/>
              </a:ext>
            </a:extLst>
          </p:cNvPr>
          <p:cNvGrpSpPr/>
          <p:nvPr userDrawn="1"/>
        </p:nvGrpSpPr>
        <p:grpSpPr>
          <a:xfrm>
            <a:off x="10158310" y="12"/>
            <a:ext cx="8129690" cy="10288790"/>
            <a:chOff x="10158310" y="12"/>
            <a:chExt cx="8129690" cy="10288790"/>
          </a:xfrm>
        </p:grpSpPr>
        <p:pic>
          <p:nvPicPr>
            <p:cNvPr id="163" name="object 32">
              <a:extLst>
                <a:ext uri="{FF2B5EF4-FFF2-40B4-BE49-F238E27FC236}">
                  <a16:creationId xmlns:a16="http://schemas.microsoft.com/office/drawing/2014/main" id="{E65F9BD8-39FE-013C-2732-655924E0884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6998" y="12"/>
              <a:ext cx="7101002" cy="10288790"/>
            </a:xfrm>
            <a:prstGeom prst="rect">
              <a:avLst/>
            </a:prstGeom>
          </p:spPr>
        </p:pic>
        <p:sp>
          <p:nvSpPr>
            <p:cNvPr id="164" name="object 33">
              <a:extLst>
                <a:ext uri="{FF2B5EF4-FFF2-40B4-BE49-F238E27FC236}">
                  <a16:creationId xmlns:a16="http://schemas.microsoft.com/office/drawing/2014/main" id="{360077F2-E4E1-D9FA-AEB2-47BE140F40F8}"/>
                </a:ext>
              </a:extLst>
            </p:cNvPr>
            <p:cNvSpPr/>
            <p:nvPr/>
          </p:nvSpPr>
          <p:spPr>
            <a:xfrm>
              <a:off x="10158310" y="13"/>
              <a:ext cx="2199005" cy="6509384"/>
            </a:xfrm>
            <a:custGeom>
              <a:avLst/>
              <a:gdLst/>
              <a:ahLst/>
              <a:cxnLst/>
              <a:rect l="l" t="t" r="r" b="b"/>
              <a:pathLst>
                <a:path w="2199004" h="6509384">
                  <a:moveTo>
                    <a:pt x="2198687" y="6508788"/>
                  </a:moveTo>
                  <a:lnTo>
                    <a:pt x="0" y="0"/>
                  </a:lnTo>
                  <a:lnTo>
                    <a:pt x="1037082" y="0"/>
                  </a:lnTo>
                  <a:lnTo>
                    <a:pt x="2198687" y="6508788"/>
                  </a:lnTo>
                  <a:close/>
                </a:path>
              </a:pathLst>
            </a:custGeom>
            <a:solidFill>
              <a:srgbClr val="FFFFFF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34">
              <a:extLst>
                <a:ext uri="{FF2B5EF4-FFF2-40B4-BE49-F238E27FC236}">
                  <a16:creationId xmlns:a16="http://schemas.microsoft.com/office/drawing/2014/main" id="{7FB6224D-69E8-76DA-9F6B-636686A5FE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81268" y="6284607"/>
              <a:ext cx="42621" cy="78028"/>
            </a:xfrm>
            <a:prstGeom prst="rect">
              <a:avLst/>
            </a:prstGeom>
          </p:spPr>
        </p:pic>
        <p:pic>
          <p:nvPicPr>
            <p:cNvPr id="166" name="object 35">
              <a:extLst>
                <a:ext uri="{FF2B5EF4-FFF2-40B4-BE49-F238E27FC236}">
                  <a16:creationId xmlns:a16="http://schemas.microsoft.com/office/drawing/2014/main" id="{6D97D7D3-41E9-5107-2C79-AB862B39E76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64859" y="5940031"/>
              <a:ext cx="144284" cy="311137"/>
            </a:xfrm>
            <a:prstGeom prst="rect">
              <a:avLst/>
            </a:prstGeom>
          </p:spPr>
        </p:pic>
        <p:pic>
          <p:nvPicPr>
            <p:cNvPr id="167" name="object 36">
              <a:extLst>
                <a:ext uri="{FF2B5EF4-FFF2-40B4-BE49-F238E27FC236}">
                  <a16:creationId xmlns:a16="http://schemas.microsoft.com/office/drawing/2014/main" id="{A21F1784-A2B6-C6E8-6ACF-D79A5CE1F8A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39942" y="5866219"/>
              <a:ext cx="89319" cy="28143"/>
            </a:xfrm>
            <a:prstGeom prst="rect">
              <a:avLst/>
            </a:prstGeom>
          </p:spPr>
        </p:pic>
        <p:pic>
          <p:nvPicPr>
            <p:cNvPr id="168" name="object 37">
              <a:extLst>
                <a:ext uri="{FF2B5EF4-FFF2-40B4-BE49-F238E27FC236}">
                  <a16:creationId xmlns:a16="http://schemas.microsoft.com/office/drawing/2014/main" id="{F2732A33-6CD8-C952-43DB-380C97E96A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69279" y="5657062"/>
              <a:ext cx="163131" cy="175755"/>
            </a:xfrm>
            <a:prstGeom prst="rect">
              <a:avLst/>
            </a:prstGeom>
          </p:spPr>
        </p:pic>
        <p:pic>
          <p:nvPicPr>
            <p:cNvPr id="169" name="object 38">
              <a:extLst>
                <a:ext uri="{FF2B5EF4-FFF2-40B4-BE49-F238E27FC236}">
                  <a16:creationId xmlns:a16="http://schemas.microsoft.com/office/drawing/2014/main" id="{C6CA6BFB-45E4-3411-DE56-671E64AC74E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98616" y="5238686"/>
              <a:ext cx="186918" cy="384937"/>
            </a:xfrm>
            <a:prstGeom prst="rect">
              <a:avLst/>
            </a:prstGeom>
          </p:spPr>
        </p:pic>
        <p:pic>
          <p:nvPicPr>
            <p:cNvPr id="170" name="object 39">
              <a:extLst>
                <a:ext uri="{FF2B5EF4-FFF2-40B4-BE49-F238E27FC236}">
                  <a16:creationId xmlns:a16="http://schemas.microsoft.com/office/drawing/2014/main" id="{E802160A-3054-047D-B78A-AE7D4FD773A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45124" y="5069611"/>
              <a:ext cx="179235" cy="344843"/>
            </a:xfrm>
            <a:prstGeom prst="rect">
              <a:avLst/>
            </a:prstGeom>
          </p:spPr>
        </p:pic>
        <p:pic>
          <p:nvPicPr>
            <p:cNvPr id="171" name="object 40">
              <a:extLst>
                <a:ext uri="{FF2B5EF4-FFF2-40B4-BE49-F238E27FC236}">
                  <a16:creationId xmlns:a16="http://schemas.microsoft.com/office/drawing/2014/main" id="{AF8DCB04-3FA3-B1AB-9CBB-70C9C4C03CD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57291" y="5029505"/>
              <a:ext cx="213055" cy="175755"/>
            </a:xfrm>
            <a:prstGeom prst="rect">
              <a:avLst/>
            </a:prstGeom>
          </p:spPr>
        </p:pic>
        <p:pic>
          <p:nvPicPr>
            <p:cNvPr id="172" name="object 41">
              <a:extLst>
                <a:ext uri="{FF2B5EF4-FFF2-40B4-BE49-F238E27FC236}">
                  <a16:creationId xmlns:a16="http://schemas.microsoft.com/office/drawing/2014/main" id="{9B5B021B-B856-B7B1-105A-B67354F0446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59373" y="4820323"/>
              <a:ext cx="121361" cy="175767"/>
            </a:xfrm>
            <a:prstGeom prst="rect">
              <a:avLst/>
            </a:prstGeom>
          </p:spPr>
        </p:pic>
        <p:pic>
          <p:nvPicPr>
            <p:cNvPr id="173" name="object 42">
              <a:extLst>
                <a:ext uri="{FF2B5EF4-FFF2-40B4-BE49-F238E27FC236}">
                  <a16:creationId xmlns:a16="http://schemas.microsoft.com/office/drawing/2014/main" id="{6714B748-B6DA-EC8F-8034-04F5CD60764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86628" y="4820323"/>
              <a:ext cx="136486" cy="175767"/>
            </a:xfrm>
            <a:prstGeom prst="rect">
              <a:avLst/>
            </a:prstGeom>
          </p:spPr>
        </p:pic>
        <p:pic>
          <p:nvPicPr>
            <p:cNvPr id="174" name="object 43">
              <a:extLst>
                <a:ext uri="{FF2B5EF4-FFF2-40B4-BE49-F238E27FC236}">
                  <a16:creationId xmlns:a16="http://schemas.microsoft.com/office/drawing/2014/main" id="{3E088F71-E560-CD99-B665-924A0DA9D3B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959373" y="4611129"/>
              <a:ext cx="90335" cy="175780"/>
            </a:xfrm>
            <a:prstGeom prst="rect">
              <a:avLst/>
            </a:prstGeom>
          </p:spPr>
        </p:pic>
        <p:pic>
          <p:nvPicPr>
            <p:cNvPr id="175" name="object 44">
              <a:extLst>
                <a:ext uri="{FF2B5EF4-FFF2-40B4-BE49-F238E27FC236}">
                  <a16:creationId xmlns:a16="http://schemas.microsoft.com/office/drawing/2014/main" id="{D8421301-D4F4-018E-B1C6-40F2CD15DD8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45290" y="4192765"/>
              <a:ext cx="365963" cy="594144"/>
            </a:xfrm>
            <a:prstGeom prst="rect">
              <a:avLst/>
            </a:prstGeom>
          </p:spPr>
        </p:pic>
        <p:pic>
          <p:nvPicPr>
            <p:cNvPr id="176" name="object 45">
              <a:extLst>
                <a:ext uri="{FF2B5EF4-FFF2-40B4-BE49-F238E27FC236}">
                  <a16:creationId xmlns:a16="http://schemas.microsoft.com/office/drawing/2014/main" id="{3E49A72A-D696-4667-A549-4C0FB4656F6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762892" y="4026713"/>
              <a:ext cx="174802" cy="341807"/>
            </a:xfrm>
            <a:prstGeom prst="rect">
              <a:avLst/>
            </a:prstGeom>
          </p:spPr>
        </p:pic>
        <p:pic>
          <p:nvPicPr>
            <p:cNvPr id="177" name="object 46">
              <a:extLst>
                <a:ext uri="{FF2B5EF4-FFF2-40B4-BE49-F238E27FC236}">
                  <a16:creationId xmlns:a16="http://schemas.microsoft.com/office/drawing/2014/main" id="{0C564630-3182-4846-F65D-0D843E915F8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96204" y="4192765"/>
              <a:ext cx="131724" cy="175755"/>
            </a:xfrm>
            <a:prstGeom prst="rect">
              <a:avLst/>
            </a:prstGeom>
          </p:spPr>
        </p:pic>
        <p:pic>
          <p:nvPicPr>
            <p:cNvPr id="178" name="object 47">
              <a:extLst>
                <a:ext uri="{FF2B5EF4-FFF2-40B4-BE49-F238E27FC236}">
                  <a16:creationId xmlns:a16="http://schemas.microsoft.com/office/drawing/2014/main" id="{7D968A42-2B2E-3770-DFA9-BFD513BB9EF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47334" y="3983596"/>
              <a:ext cx="131749" cy="175768"/>
            </a:xfrm>
            <a:prstGeom prst="rect">
              <a:avLst/>
            </a:prstGeom>
          </p:spPr>
        </p:pic>
        <p:pic>
          <p:nvPicPr>
            <p:cNvPr id="179" name="object 48">
              <a:extLst>
                <a:ext uri="{FF2B5EF4-FFF2-40B4-BE49-F238E27FC236}">
                  <a16:creationId xmlns:a16="http://schemas.microsoft.com/office/drawing/2014/main" id="{96BF332F-2501-66F1-6CF9-4E25BDDCE85C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03977" y="3983596"/>
              <a:ext cx="213588" cy="175768"/>
            </a:xfrm>
            <a:prstGeom prst="rect">
              <a:avLst/>
            </a:prstGeom>
          </p:spPr>
        </p:pic>
        <p:pic>
          <p:nvPicPr>
            <p:cNvPr id="180" name="object 49">
              <a:extLst>
                <a:ext uri="{FF2B5EF4-FFF2-40B4-BE49-F238E27FC236}">
                  <a16:creationId xmlns:a16="http://schemas.microsoft.com/office/drawing/2014/main" id="{9E461C45-069A-F802-86F6-7B0147C52BE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779745" y="3774389"/>
              <a:ext cx="104990" cy="175768"/>
            </a:xfrm>
            <a:prstGeom prst="rect">
              <a:avLst/>
            </a:prstGeom>
          </p:spPr>
        </p:pic>
        <p:pic>
          <p:nvPicPr>
            <p:cNvPr id="181" name="object 50">
              <a:extLst>
                <a:ext uri="{FF2B5EF4-FFF2-40B4-BE49-F238E27FC236}">
                  <a16:creationId xmlns:a16="http://schemas.microsoft.com/office/drawing/2014/main" id="{1685853D-9441-F7C5-515A-A4AA090FA580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23459" y="3774389"/>
              <a:ext cx="131699" cy="175768"/>
            </a:xfrm>
            <a:prstGeom prst="rect">
              <a:avLst/>
            </a:prstGeom>
          </p:spPr>
        </p:pic>
        <p:pic>
          <p:nvPicPr>
            <p:cNvPr id="182" name="object 51">
              <a:extLst>
                <a:ext uri="{FF2B5EF4-FFF2-40B4-BE49-F238E27FC236}">
                  <a16:creationId xmlns:a16="http://schemas.microsoft.com/office/drawing/2014/main" id="{67B6E3F0-5B6B-5F08-3943-F7AFA66FEF87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362664" y="3565233"/>
              <a:ext cx="234886" cy="384924"/>
            </a:xfrm>
            <a:prstGeom prst="rect">
              <a:avLst/>
            </a:prstGeom>
          </p:spPr>
        </p:pic>
        <p:pic>
          <p:nvPicPr>
            <p:cNvPr id="183" name="object 52">
              <a:extLst>
                <a:ext uri="{FF2B5EF4-FFF2-40B4-BE49-F238E27FC236}">
                  <a16:creationId xmlns:a16="http://schemas.microsoft.com/office/drawing/2014/main" id="{891C61AE-7FED-F518-379A-DA01E80EED60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627345" y="3356051"/>
              <a:ext cx="235686" cy="384924"/>
            </a:xfrm>
            <a:prstGeom prst="rect">
              <a:avLst/>
            </a:prstGeom>
          </p:spPr>
        </p:pic>
        <p:pic>
          <p:nvPicPr>
            <p:cNvPr id="184" name="object 53">
              <a:extLst>
                <a:ext uri="{FF2B5EF4-FFF2-40B4-BE49-F238E27FC236}">
                  <a16:creationId xmlns:a16="http://schemas.microsoft.com/office/drawing/2014/main" id="{044849D7-24B2-2B70-9385-0B0A8300B2CE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627345" y="3356051"/>
              <a:ext cx="121323" cy="175742"/>
            </a:xfrm>
            <a:prstGeom prst="rect">
              <a:avLst/>
            </a:prstGeom>
          </p:spPr>
        </p:pic>
        <p:pic>
          <p:nvPicPr>
            <p:cNvPr id="185" name="object 54">
              <a:extLst>
                <a:ext uri="{FF2B5EF4-FFF2-40B4-BE49-F238E27FC236}">
                  <a16:creationId xmlns:a16="http://schemas.microsoft.com/office/drawing/2014/main" id="{F5B60E7F-6B1D-00F6-6050-9D2F1D49E43A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476215" y="3356051"/>
              <a:ext cx="121335" cy="175742"/>
            </a:xfrm>
            <a:prstGeom prst="rect">
              <a:avLst/>
            </a:prstGeom>
          </p:spPr>
        </p:pic>
        <p:pic>
          <p:nvPicPr>
            <p:cNvPr id="186" name="object 55">
              <a:extLst>
                <a:ext uri="{FF2B5EF4-FFF2-40B4-BE49-F238E27FC236}">
                  <a16:creationId xmlns:a16="http://schemas.microsoft.com/office/drawing/2014/main" id="{6BE5D69E-95D2-08F9-EE21-A7F65B767B76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291976" y="3356051"/>
              <a:ext cx="147980" cy="175742"/>
            </a:xfrm>
            <a:prstGeom prst="rect">
              <a:avLst/>
            </a:prstGeom>
          </p:spPr>
        </p:pic>
        <p:pic>
          <p:nvPicPr>
            <p:cNvPr id="187" name="object 56">
              <a:extLst>
                <a:ext uri="{FF2B5EF4-FFF2-40B4-BE49-F238E27FC236}">
                  <a16:creationId xmlns:a16="http://schemas.microsoft.com/office/drawing/2014/main" id="{C87E5C60-7E73-94A4-08E1-A35F619E1EDF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642877" y="3146844"/>
              <a:ext cx="121348" cy="175768"/>
            </a:xfrm>
            <a:prstGeom prst="rect">
              <a:avLst/>
            </a:prstGeom>
          </p:spPr>
        </p:pic>
        <p:pic>
          <p:nvPicPr>
            <p:cNvPr id="188" name="object 57">
              <a:extLst>
                <a:ext uri="{FF2B5EF4-FFF2-40B4-BE49-F238E27FC236}">
                  <a16:creationId xmlns:a16="http://schemas.microsoft.com/office/drawing/2014/main" id="{48A61365-BE3E-76E3-9073-40A7F2FDD824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448986" y="3146844"/>
              <a:ext cx="157645" cy="175768"/>
            </a:xfrm>
            <a:prstGeom prst="rect">
              <a:avLst/>
            </a:prstGeom>
          </p:spPr>
        </p:pic>
        <p:pic>
          <p:nvPicPr>
            <p:cNvPr id="189" name="object 58">
              <a:extLst>
                <a:ext uri="{FF2B5EF4-FFF2-40B4-BE49-F238E27FC236}">
                  <a16:creationId xmlns:a16="http://schemas.microsoft.com/office/drawing/2014/main" id="{57480EE2-770E-D0C9-3808-3AE2050414C4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221326" y="3146844"/>
              <a:ext cx="196596" cy="175768"/>
            </a:xfrm>
            <a:prstGeom prst="rect">
              <a:avLst/>
            </a:prstGeom>
          </p:spPr>
        </p:pic>
        <p:pic>
          <p:nvPicPr>
            <p:cNvPr id="190" name="object 59">
              <a:extLst>
                <a:ext uri="{FF2B5EF4-FFF2-40B4-BE49-F238E27FC236}">
                  <a16:creationId xmlns:a16="http://schemas.microsoft.com/office/drawing/2014/main" id="{1D91AFA8-BC1C-932C-3BD0-3D83BED12C3F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604002" y="2937650"/>
              <a:ext cx="144750" cy="175755"/>
            </a:xfrm>
            <a:prstGeom prst="rect">
              <a:avLst/>
            </a:prstGeom>
          </p:spPr>
        </p:pic>
        <p:pic>
          <p:nvPicPr>
            <p:cNvPr id="191" name="object 60">
              <a:extLst>
                <a:ext uri="{FF2B5EF4-FFF2-40B4-BE49-F238E27FC236}">
                  <a16:creationId xmlns:a16="http://schemas.microsoft.com/office/drawing/2014/main" id="{0CDF2A9C-1019-7D54-8A16-266733665DDE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441214" y="2937650"/>
              <a:ext cx="131724" cy="175755"/>
            </a:xfrm>
            <a:prstGeom prst="rect">
              <a:avLst/>
            </a:prstGeom>
          </p:spPr>
        </p:pic>
        <p:pic>
          <p:nvPicPr>
            <p:cNvPr id="192" name="object 61">
              <a:extLst>
                <a:ext uri="{FF2B5EF4-FFF2-40B4-BE49-F238E27FC236}">
                  <a16:creationId xmlns:a16="http://schemas.microsoft.com/office/drawing/2014/main" id="{588DBA3B-2766-32EA-5CDD-1BC29E21DF44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290109" y="2937650"/>
              <a:ext cx="121361" cy="175755"/>
            </a:xfrm>
            <a:prstGeom prst="rect">
              <a:avLst/>
            </a:prstGeom>
          </p:spPr>
        </p:pic>
        <p:pic>
          <p:nvPicPr>
            <p:cNvPr id="193" name="object 62">
              <a:extLst>
                <a:ext uri="{FF2B5EF4-FFF2-40B4-BE49-F238E27FC236}">
                  <a16:creationId xmlns:a16="http://schemas.microsoft.com/office/drawing/2014/main" id="{6A478B4C-1726-5A50-604E-89CA6459DF69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150650" y="2937650"/>
              <a:ext cx="104508" cy="175755"/>
            </a:xfrm>
            <a:prstGeom prst="rect">
              <a:avLst/>
            </a:prstGeom>
          </p:spPr>
        </p:pic>
        <p:pic>
          <p:nvPicPr>
            <p:cNvPr id="194" name="object 63">
              <a:extLst>
                <a:ext uri="{FF2B5EF4-FFF2-40B4-BE49-F238E27FC236}">
                  <a16:creationId xmlns:a16="http://schemas.microsoft.com/office/drawing/2014/main" id="{A196F7EF-0C55-9B62-7DEB-84E979F4C3DF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602707" y="2728481"/>
              <a:ext cx="110998" cy="175742"/>
            </a:xfrm>
            <a:prstGeom prst="rect">
              <a:avLst/>
            </a:prstGeom>
          </p:spPr>
        </p:pic>
        <p:pic>
          <p:nvPicPr>
            <p:cNvPr id="195" name="object 64">
              <a:extLst>
                <a:ext uri="{FF2B5EF4-FFF2-40B4-BE49-F238E27FC236}">
                  <a16:creationId xmlns:a16="http://schemas.microsoft.com/office/drawing/2014/main" id="{6E7E9861-4D58-F6E3-690C-DA54C84B888B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451577" y="2728481"/>
              <a:ext cx="121348" cy="175742"/>
            </a:xfrm>
            <a:prstGeom prst="rect">
              <a:avLst/>
            </a:prstGeom>
          </p:spPr>
        </p:pic>
        <p:pic>
          <p:nvPicPr>
            <p:cNvPr id="196" name="object 65">
              <a:extLst>
                <a:ext uri="{FF2B5EF4-FFF2-40B4-BE49-F238E27FC236}">
                  <a16:creationId xmlns:a16="http://schemas.microsoft.com/office/drawing/2014/main" id="{EF78FEC5-5E19-8A52-F7AB-CADF39628BC9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284927" y="2728481"/>
              <a:ext cx="131711" cy="175742"/>
            </a:xfrm>
            <a:prstGeom prst="rect">
              <a:avLst/>
            </a:prstGeom>
          </p:spPr>
        </p:pic>
        <p:pic>
          <p:nvPicPr>
            <p:cNvPr id="197" name="object 66">
              <a:extLst>
                <a:ext uri="{FF2B5EF4-FFF2-40B4-BE49-F238E27FC236}">
                  <a16:creationId xmlns:a16="http://schemas.microsoft.com/office/drawing/2014/main" id="{062DF5B1-EC16-313E-5727-3652D3E56547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451577" y="2519273"/>
              <a:ext cx="121348" cy="175793"/>
            </a:xfrm>
            <a:prstGeom prst="rect">
              <a:avLst/>
            </a:prstGeom>
          </p:spPr>
        </p:pic>
        <p:pic>
          <p:nvPicPr>
            <p:cNvPr id="198" name="object 67">
              <a:extLst>
                <a:ext uri="{FF2B5EF4-FFF2-40B4-BE49-F238E27FC236}">
                  <a16:creationId xmlns:a16="http://schemas.microsoft.com/office/drawing/2014/main" id="{7EA8308D-9749-396E-9BD5-6652EB0F6ED9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602707" y="2333066"/>
              <a:ext cx="64681" cy="362000"/>
            </a:xfrm>
            <a:prstGeom prst="rect">
              <a:avLst/>
            </a:prstGeom>
          </p:spPr>
        </p:pic>
        <p:pic>
          <p:nvPicPr>
            <p:cNvPr id="199" name="object 68">
              <a:extLst>
                <a:ext uri="{FF2B5EF4-FFF2-40B4-BE49-F238E27FC236}">
                  <a16:creationId xmlns:a16="http://schemas.microsoft.com/office/drawing/2014/main" id="{2B8252E4-F664-34C0-9316-E54BB5806F38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009324" y="2519273"/>
              <a:ext cx="245821" cy="384949"/>
            </a:xfrm>
            <a:prstGeom prst="rect">
              <a:avLst/>
            </a:prstGeom>
          </p:spPr>
        </p:pic>
        <p:pic>
          <p:nvPicPr>
            <p:cNvPr id="200" name="object 69">
              <a:extLst>
                <a:ext uri="{FF2B5EF4-FFF2-40B4-BE49-F238E27FC236}">
                  <a16:creationId xmlns:a16="http://schemas.microsoft.com/office/drawing/2014/main" id="{5A883956-4E64-ED9F-4407-2B1F6A3E0016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284927" y="2519273"/>
              <a:ext cx="131711" cy="175793"/>
            </a:xfrm>
            <a:prstGeom prst="rect">
              <a:avLst/>
            </a:prstGeom>
          </p:spPr>
        </p:pic>
        <p:pic>
          <p:nvPicPr>
            <p:cNvPr id="201" name="object 70">
              <a:extLst>
                <a:ext uri="{FF2B5EF4-FFF2-40B4-BE49-F238E27FC236}">
                  <a16:creationId xmlns:a16="http://schemas.microsoft.com/office/drawing/2014/main" id="{E3551BB1-E77A-8BEE-FF26-49710B6F162B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445100" y="2245906"/>
              <a:ext cx="156616" cy="239966"/>
            </a:xfrm>
            <a:prstGeom prst="rect">
              <a:avLst/>
            </a:prstGeom>
          </p:spPr>
        </p:pic>
        <p:pic>
          <p:nvPicPr>
            <p:cNvPr id="202" name="object 71">
              <a:extLst>
                <a:ext uri="{FF2B5EF4-FFF2-40B4-BE49-F238E27FC236}">
                  <a16:creationId xmlns:a16="http://schemas.microsoft.com/office/drawing/2014/main" id="{1A811553-3700-42C6-3D28-D96195B950C0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283619" y="2310117"/>
              <a:ext cx="131711" cy="175755"/>
            </a:xfrm>
            <a:prstGeom prst="rect">
              <a:avLst/>
            </a:prstGeom>
          </p:spPr>
        </p:pic>
        <p:pic>
          <p:nvPicPr>
            <p:cNvPr id="203" name="object 72">
              <a:extLst>
                <a:ext uri="{FF2B5EF4-FFF2-40B4-BE49-F238E27FC236}">
                  <a16:creationId xmlns:a16="http://schemas.microsoft.com/office/drawing/2014/main" id="{FB161359-E47E-91E8-808A-54BE88739748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127308" y="2310117"/>
              <a:ext cx="131724" cy="175755"/>
            </a:xfrm>
            <a:prstGeom prst="rect">
              <a:avLst/>
            </a:prstGeom>
          </p:spPr>
        </p:pic>
        <p:pic>
          <p:nvPicPr>
            <p:cNvPr id="204" name="object 73">
              <a:extLst>
                <a:ext uri="{FF2B5EF4-FFF2-40B4-BE49-F238E27FC236}">
                  <a16:creationId xmlns:a16="http://schemas.microsoft.com/office/drawing/2014/main" id="{09A48A00-2118-8C40-B12A-A9F6E1D4FBB7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434736" y="2100936"/>
              <a:ext cx="131724" cy="175742"/>
            </a:xfrm>
            <a:prstGeom prst="rect">
              <a:avLst/>
            </a:prstGeom>
          </p:spPr>
        </p:pic>
        <p:pic>
          <p:nvPicPr>
            <p:cNvPr id="205" name="object 74">
              <a:extLst>
                <a:ext uri="{FF2B5EF4-FFF2-40B4-BE49-F238E27FC236}">
                  <a16:creationId xmlns:a16="http://schemas.microsoft.com/office/drawing/2014/main" id="{70E31B14-AC64-B648-9124-53389353CB5A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868012" y="2100936"/>
              <a:ext cx="232130" cy="384937"/>
            </a:xfrm>
            <a:prstGeom prst="rect">
              <a:avLst/>
            </a:prstGeom>
          </p:spPr>
        </p:pic>
        <p:pic>
          <p:nvPicPr>
            <p:cNvPr id="206" name="object 75">
              <a:extLst>
                <a:ext uri="{FF2B5EF4-FFF2-40B4-BE49-F238E27FC236}">
                  <a16:creationId xmlns:a16="http://schemas.microsoft.com/office/drawing/2014/main" id="{52152369-4FB7-41DA-CD63-9B9BF3929419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78437" y="2100936"/>
              <a:ext cx="131724" cy="175742"/>
            </a:xfrm>
            <a:prstGeom prst="rect">
              <a:avLst/>
            </a:prstGeom>
          </p:spPr>
        </p:pic>
        <p:pic>
          <p:nvPicPr>
            <p:cNvPr id="207" name="object 76">
              <a:extLst>
                <a:ext uri="{FF2B5EF4-FFF2-40B4-BE49-F238E27FC236}">
                  <a16:creationId xmlns:a16="http://schemas.microsoft.com/office/drawing/2014/main" id="{F59FF6D8-8F38-1A37-1070-BA0BCFC35964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119535" y="2100936"/>
              <a:ext cx="131724" cy="175742"/>
            </a:xfrm>
            <a:prstGeom prst="rect">
              <a:avLst/>
            </a:prstGeom>
          </p:spPr>
        </p:pic>
        <p:pic>
          <p:nvPicPr>
            <p:cNvPr id="208" name="object 77">
              <a:extLst>
                <a:ext uri="{FF2B5EF4-FFF2-40B4-BE49-F238E27FC236}">
                  <a16:creationId xmlns:a16="http://schemas.microsoft.com/office/drawing/2014/main" id="{5FA39D51-DA6A-AFBE-8C0C-957A6AA3103C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270640" y="1891741"/>
              <a:ext cx="131762" cy="175755"/>
            </a:xfrm>
            <a:prstGeom prst="rect">
              <a:avLst/>
            </a:prstGeom>
          </p:spPr>
        </p:pic>
        <p:pic>
          <p:nvPicPr>
            <p:cNvPr id="209" name="object 78">
              <a:extLst>
                <a:ext uri="{FF2B5EF4-FFF2-40B4-BE49-F238E27FC236}">
                  <a16:creationId xmlns:a16="http://schemas.microsoft.com/office/drawing/2014/main" id="{73FB36DD-6233-24F3-B811-465A60782946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429555" y="1682585"/>
              <a:ext cx="130517" cy="384911"/>
            </a:xfrm>
            <a:prstGeom prst="rect">
              <a:avLst/>
            </a:prstGeom>
          </p:spPr>
        </p:pic>
        <p:pic>
          <p:nvPicPr>
            <p:cNvPr id="210" name="object 79">
              <a:extLst>
                <a:ext uri="{FF2B5EF4-FFF2-40B4-BE49-F238E27FC236}">
                  <a16:creationId xmlns:a16="http://schemas.microsoft.com/office/drawing/2014/main" id="{FE1C5523-F80B-8636-14AE-FB132BBCF8DA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119535" y="1891741"/>
              <a:ext cx="121335" cy="175755"/>
            </a:xfrm>
            <a:prstGeom prst="rect">
              <a:avLst/>
            </a:prstGeom>
          </p:spPr>
        </p:pic>
        <p:pic>
          <p:nvPicPr>
            <p:cNvPr id="211" name="object 80">
              <a:extLst>
                <a:ext uri="{FF2B5EF4-FFF2-40B4-BE49-F238E27FC236}">
                  <a16:creationId xmlns:a16="http://schemas.microsoft.com/office/drawing/2014/main" id="{12361D3A-2528-AC74-7E1C-78AA15407FB4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968405" y="1891741"/>
              <a:ext cx="121373" cy="175755"/>
            </a:xfrm>
            <a:prstGeom prst="rect">
              <a:avLst/>
            </a:prstGeom>
          </p:spPr>
        </p:pic>
        <p:pic>
          <p:nvPicPr>
            <p:cNvPr id="212" name="object 81">
              <a:extLst>
                <a:ext uri="{FF2B5EF4-FFF2-40B4-BE49-F238E27FC236}">
                  <a16:creationId xmlns:a16="http://schemas.microsoft.com/office/drawing/2014/main" id="{EB34D49F-17FC-E2CE-E206-2020496974C3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797336" y="1891741"/>
              <a:ext cx="134835" cy="175755"/>
            </a:xfrm>
            <a:prstGeom prst="rect">
              <a:avLst/>
            </a:prstGeom>
          </p:spPr>
        </p:pic>
        <p:pic>
          <p:nvPicPr>
            <p:cNvPr id="213" name="object 82">
              <a:extLst>
                <a:ext uri="{FF2B5EF4-FFF2-40B4-BE49-F238E27FC236}">
                  <a16:creationId xmlns:a16="http://schemas.microsoft.com/office/drawing/2014/main" id="{2C6AD035-F716-67A7-82CA-F44DAB6B91B9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313426" y="1682585"/>
              <a:ext cx="121348" cy="175742"/>
            </a:xfrm>
            <a:prstGeom prst="rect">
              <a:avLst/>
            </a:prstGeom>
          </p:spPr>
        </p:pic>
        <p:pic>
          <p:nvPicPr>
            <p:cNvPr id="214" name="object 83">
              <a:extLst>
                <a:ext uri="{FF2B5EF4-FFF2-40B4-BE49-F238E27FC236}">
                  <a16:creationId xmlns:a16="http://schemas.microsoft.com/office/drawing/2014/main" id="{7B1E3BB6-6EF6-BA73-A677-16FE7B8BCF6A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162296" y="1682585"/>
              <a:ext cx="121361" cy="175742"/>
            </a:xfrm>
            <a:prstGeom prst="rect">
              <a:avLst/>
            </a:prstGeom>
          </p:spPr>
        </p:pic>
        <p:pic>
          <p:nvPicPr>
            <p:cNvPr id="215" name="object 84">
              <a:extLst>
                <a:ext uri="{FF2B5EF4-FFF2-40B4-BE49-F238E27FC236}">
                  <a16:creationId xmlns:a16="http://schemas.microsoft.com/office/drawing/2014/main" id="{0827263C-E462-D1AD-5638-3A46A4BA78D1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968405" y="1682585"/>
              <a:ext cx="157657" cy="175742"/>
            </a:xfrm>
            <a:prstGeom prst="rect">
              <a:avLst/>
            </a:prstGeom>
          </p:spPr>
        </p:pic>
        <p:pic>
          <p:nvPicPr>
            <p:cNvPr id="216" name="object 85">
              <a:extLst>
                <a:ext uri="{FF2B5EF4-FFF2-40B4-BE49-F238E27FC236}">
                  <a16:creationId xmlns:a16="http://schemas.microsoft.com/office/drawing/2014/main" id="{E15CA358-9891-E324-2FDD-89EC1C4D3D48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726673" y="1682585"/>
              <a:ext cx="210693" cy="175742"/>
            </a:xfrm>
            <a:prstGeom prst="rect">
              <a:avLst/>
            </a:prstGeom>
          </p:spPr>
        </p:pic>
        <p:pic>
          <p:nvPicPr>
            <p:cNvPr id="217" name="object 86">
              <a:extLst>
                <a:ext uri="{FF2B5EF4-FFF2-40B4-BE49-F238E27FC236}">
                  <a16:creationId xmlns:a16="http://schemas.microsoft.com/office/drawing/2014/main" id="{511A3E72-CC64-8179-077D-8D03F589C90E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1476215" y="1573492"/>
              <a:ext cx="13487" cy="75653"/>
            </a:xfrm>
            <a:prstGeom prst="rect">
              <a:avLst/>
            </a:prstGeom>
          </p:spPr>
        </p:pic>
        <p:pic>
          <p:nvPicPr>
            <p:cNvPr id="218" name="object 87">
              <a:extLst>
                <a:ext uri="{FF2B5EF4-FFF2-40B4-BE49-F238E27FC236}">
                  <a16:creationId xmlns:a16="http://schemas.microsoft.com/office/drawing/2014/main" id="{99472099-BF19-9215-3D1D-FC636866F6FF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325085" y="1473378"/>
              <a:ext cx="121361" cy="175768"/>
            </a:xfrm>
            <a:prstGeom prst="rect">
              <a:avLst/>
            </a:prstGeom>
          </p:spPr>
        </p:pic>
        <p:pic>
          <p:nvPicPr>
            <p:cNvPr id="219" name="object 88">
              <a:extLst>
                <a:ext uri="{FF2B5EF4-FFF2-40B4-BE49-F238E27FC236}">
                  <a16:creationId xmlns:a16="http://schemas.microsoft.com/office/drawing/2014/main" id="{FD3811CE-9B1C-679D-4862-381CDDC00355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131181" y="1473378"/>
              <a:ext cx="157670" cy="175768"/>
            </a:xfrm>
            <a:prstGeom prst="rect">
              <a:avLst/>
            </a:prstGeom>
          </p:spPr>
        </p:pic>
        <p:pic>
          <p:nvPicPr>
            <p:cNvPr id="220" name="object 89">
              <a:extLst>
                <a:ext uri="{FF2B5EF4-FFF2-40B4-BE49-F238E27FC236}">
                  <a16:creationId xmlns:a16="http://schemas.microsoft.com/office/drawing/2014/main" id="{765FB083-D09E-C752-540E-26D7111DB369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968405" y="1473378"/>
              <a:ext cx="131737" cy="175768"/>
            </a:xfrm>
            <a:prstGeom prst="rect">
              <a:avLst/>
            </a:prstGeom>
          </p:spPr>
        </p:pic>
        <p:pic>
          <p:nvPicPr>
            <p:cNvPr id="221" name="object 90">
              <a:extLst>
                <a:ext uri="{FF2B5EF4-FFF2-40B4-BE49-F238E27FC236}">
                  <a16:creationId xmlns:a16="http://schemas.microsoft.com/office/drawing/2014/main" id="{8178E2BD-3467-B87A-97A1-C9ED458C0647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0817275" y="1473378"/>
              <a:ext cx="121361" cy="175768"/>
            </a:xfrm>
            <a:prstGeom prst="rect">
              <a:avLst/>
            </a:prstGeom>
          </p:spPr>
        </p:pic>
        <p:pic>
          <p:nvPicPr>
            <p:cNvPr id="222" name="object 91">
              <a:extLst>
                <a:ext uri="{FF2B5EF4-FFF2-40B4-BE49-F238E27FC236}">
                  <a16:creationId xmlns:a16="http://schemas.microsoft.com/office/drawing/2014/main" id="{0D6BCBCD-1433-D8A6-0A08-7C62FD51F15B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656023" y="1473378"/>
              <a:ext cx="126352" cy="175768"/>
            </a:xfrm>
            <a:prstGeom prst="rect">
              <a:avLst/>
            </a:prstGeom>
          </p:spPr>
        </p:pic>
        <p:pic>
          <p:nvPicPr>
            <p:cNvPr id="223" name="object 92">
              <a:extLst>
                <a:ext uri="{FF2B5EF4-FFF2-40B4-BE49-F238E27FC236}">
                  <a16:creationId xmlns:a16="http://schemas.microsoft.com/office/drawing/2014/main" id="{DEC97A6A-2848-97D9-F3FC-2C0C2526EC89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1282311" y="1264196"/>
              <a:ext cx="157645" cy="175780"/>
            </a:xfrm>
            <a:prstGeom prst="rect">
              <a:avLst/>
            </a:prstGeom>
          </p:spPr>
        </p:pic>
        <p:pic>
          <p:nvPicPr>
            <p:cNvPr id="224" name="object 93">
              <a:extLst>
                <a:ext uri="{FF2B5EF4-FFF2-40B4-BE49-F238E27FC236}">
                  <a16:creationId xmlns:a16="http://schemas.microsoft.com/office/drawing/2014/main" id="{95699176-3225-D5C0-743E-8F46C0DD3D37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1119535" y="1264196"/>
              <a:ext cx="131724" cy="175780"/>
            </a:xfrm>
            <a:prstGeom prst="rect">
              <a:avLst/>
            </a:prstGeom>
          </p:spPr>
        </p:pic>
        <p:pic>
          <p:nvPicPr>
            <p:cNvPr id="225" name="object 94">
              <a:extLst>
                <a:ext uri="{FF2B5EF4-FFF2-40B4-BE49-F238E27FC236}">
                  <a16:creationId xmlns:a16="http://schemas.microsoft.com/office/drawing/2014/main" id="{7FBD99D2-D375-7547-E44C-16A5E76F35A1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968405" y="1264196"/>
              <a:ext cx="121373" cy="175780"/>
            </a:xfrm>
            <a:prstGeom prst="rect">
              <a:avLst/>
            </a:prstGeom>
          </p:spPr>
        </p:pic>
        <p:pic>
          <p:nvPicPr>
            <p:cNvPr id="226" name="object 95">
              <a:extLst>
                <a:ext uri="{FF2B5EF4-FFF2-40B4-BE49-F238E27FC236}">
                  <a16:creationId xmlns:a16="http://schemas.microsoft.com/office/drawing/2014/main" id="{F67D6E13-E9C1-A10E-012D-8303A1BADCE3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801743" y="1264196"/>
              <a:ext cx="131762" cy="175780"/>
            </a:xfrm>
            <a:prstGeom prst="rect">
              <a:avLst/>
            </a:prstGeom>
          </p:spPr>
        </p:pic>
        <p:pic>
          <p:nvPicPr>
            <p:cNvPr id="227" name="object 96">
              <a:extLst>
                <a:ext uri="{FF2B5EF4-FFF2-40B4-BE49-F238E27FC236}">
                  <a16:creationId xmlns:a16="http://schemas.microsoft.com/office/drawing/2014/main" id="{C3A82FD8-B4A8-F0D1-6882-3B679311F4C9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585348" y="1264196"/>
              <a:ext cx="186626" cy="175780"/>
            </a:xfrm>
            <a:prstGeom prst="rect">
              <a:avLst/>
            </a:prstGeom>
          </p:spPr>
        </p:pic>
        <p:pic>
          <p:nvPicPr>
            <p:cNvPr id="228" name="object 97">
              <a:extLst>
                <a:ext uri="{FF2B5EF4-FFF2-40B4-BE49-F238E27FC236}">
                  <a16:creationId xmlns:a16="http://schemas.microsoft.com/office/drawing/2014/main" id="{9DAAA96D-12CC-18F1-B793-5D238C5B421A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1286197" y="1055014"/>
              <a:ext cx="128854" cy="175768"/>
            </a:xfrm>
            <a:prstGeom prst="rect">
              <a:avLst/>
            </a:prstGeom>
          </p:spPr>
        </p:pic>
        <p:pic>
          <p:nvPicPr>
            <p:cNvPr id="229" name="object 98">
              <a:extLst>
                <a:ext uri="{FF2B5EF4-FFF2-40B4-BE49-F238E27FC236}">
                  <a16:creationId xmlns:a16="http://schemas.microsoft.com/office/drawing/2014/main" id="{3DE1E4BD-3366-979C-8EF1-AA9E7DE9978B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1135093" y="1055014"/>
              <a:ext cx="121335" cy="175768"/>
            </a:xfrm>
            <a:prstGeom prst="rect">
              <a:avLst/>
            </a:prstGeom>
          </p:spPr>
        </p:pic>
        <p:pic>
          <p:nvPicPr>
            <p:cNvPr id="230" name="object 99">
              <a:extLst>
                <a:ext uri="{FF2B5EF4-FFF2-40B4-BE49-F238E27FC236}">
                  <a16:creationId xmlns:a16="http://schemas.microsoft.com/office/drawing/2014/main" id="{7ED86D15-D2F8-45E8-A1BB-3E3EF4B38D04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968405" y="1055014"/>
              <a:ext cx="131737" cy="175768"/>
            </a:xfrm>
            <a:prstGeom prst="rect">
              <a:avLst/>
            </a:prstGeom>
          </p:spPr>
        </p:pic>
        <p:pic>
          <p:nvPicPr>
            <p:cNvPr id="231" name="object 100">
              <a:extLst>
                <a:ext uri="{FF2B5EF4-FFF2-40B4-BE49-F238E27FC236}">
                  <a16:creationId xmlns:a16="http://schemas.microsoft.com/office/drawing/2014/main" id="{37FC3A48-A612-1677-F128-9144CD6A3E82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806950" y="1055014"/>
              <a:ext cx="131724" cy="175768"/>
            </a:xfrm>
            <a:prstGeom prst="rect">
              <a:avLst/>
            </a:prstGeom>
          </p:spPr>
        </p:pic>
        <p:pic>
          <p:nvPicPr>
            <p:cNvPr id="232" name="object 101">
              <a:extLst>
                <a:ext uri="{FF2B5EF4-FFF2-40B4-BE49-F238E27FC236}">
                  <a16:creationId xmlns:a16="http://schemas.microsoft.com/office/drawing/2014/main" id="{7648EC21-5714-02C8-B515-375C69650C48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650626" y="1055014"/>
              <a:ext cx="131749" cy="175768"/>
            </a:xfrm>
            <a:prstGeom prst="rect">
              <a:avLst/>
            </a:prstGeom>
          </p:spPr>
        </p:pic>
        <p:pic>
          <p:nvPicPr>
            <p:cNvPr id="233" name="object 102">
              <a:extLst>
                <a:ext uri="{FF2B5EF4-FFF2-40B4-BE49-F238E27FC236}">
                  <a16:creationId xmlns:a16="http://schemas.microsoft.com/office/drawing/2014/main" id="{0B77AADD-E52D-F61F-BA33-11F1BDA65D09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514685" y="1055014"/>
              <a:ext cx="108788" cy="175768"/>
            </a:xfrm>
            <a:prstGeom prst="rect">
              <a:avLst/>
            </a:prstGeom>
          </p:spPr>
        </p:pic>
        <p:pic>
          <p:nvPicPr>
            <p:cNvPr id="234" name="object 103">
              <a:extLst>
                <a:ext uri="{FF2B5EF4-FFF2-40B4-BE49-F238E27FC236}">
                  <a16:creationId xmlns:a16="http://schemas.microsoft.com/office/drawing/2014/main" id="{6F31CE34-5ACC-0C65-CE8C-7BCFCEBBCD16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1123421" y="636651"/>
              <a:ext cx="254292" cy="384949"/>
            </a:xfrm>
            <a:prstGeom prst="rect">
              <a:avLst/>
            </a:prstGeom>
          </p:spPr>
        </p:pic>
        <p:pic>
          <p:nvPicPr>
            <p:cNvPr id="235" name="object 104">
              <a:extLst>
                <a:ext uri="{FF2B5EF4-FFF2-40B4-BE49-F238E27FC236}">
                  <a16:creationId xmlns:a16="http://schemas.microsoft.com/office/drawing/2014/main" id="{884C61F8-80AB-2E9A-DBAC-3F7C43D89250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961966" y="845820"/>
              <a:ext cx="131699" cy="175780"/>
            </a:xfrm>
            <a:prstGeom prst="rect">
              <a:avLst/>
            </a:prstGeom>
          </p:spPr>
        </p:pic>
        <p:pic>
          <p:nvPicPr>
            <p:cNvPr id="236" name="object 105">
              <a:extLst>
                <a:ext uri="{FF2B5EF4-FFF2-40B4-BE49-F238E27FC236}">
                  <a16:creationId xmlns:a16="http://schemas.microsoft.com/office/drawing/2014/main" id="{EEA51140-E1E2-C4DF-BC1A-07E1358752BD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805616" y="845820"/>
              <a:ext cx="131749" cy="175780"/>
            </a:xfrm>
            <a:prstGeom prst="rect">
              <a:avLst/>
            </a:prstGeom>
          </p:spPr>
        </p:pic>
        <p:pic>
          <p:nvPicPr>
            <p:cNvPr id="237" name="object 106">
              <a:extLst>
                <a:ext uri="{FF2B5EF4-FFF2-40B4-BE49-F238E27FC236}">
                  <a16:creationId xmlns:a16="http://schemas.microsoft.com/office/drawing/2014/main" id="{82972831-012E-E4B4-F9F8-993E358CF99D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646740" y="845820"/>
              <a:ext cx="131724" cy="175780"/>
            </a:xfrm>
            <a:prstGeom prst="rect">
              <a:avLst/>
            </a:prstGeom>
          </p:spPr>
        </p:pic>
        <p:pic>
          <p:nvPicPr>
            <p:cNvPr id="238" name="object 107">
              <a:extLst>
                <a:ext uri="{FF2B5EF4-FFF2-40B4-BE49-F238E27FC236}">
                  <a16:creationId xmlns:a16="http://schemas.microsoft.com/office/drawing/2014/main" id="{251C633C-A78C-8558-109C-786458786F92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123421" y="501675"/>
              <a:ext cx="179628" cy="310743"/>
            </a:xfrm>
            <a:prstGeom prst="rect">
              <a:avLst/>
            </a:prstGeom>
          </p:spPr>
        </p:pic>
        <p:pic>
          <p:nvPicPr>
            <p:cNvPr id="239" name="object 108">
              <a:extLst>
                <a:ext uri="{FF2B5EF4-FFF2-40B4-BE49-F238E27FC236}">
                  <a16:creationId xmlns:a16="http://schemas.microsoft.com/office/drawing/2014/main" id="{83B6F8B4-F5B4-35CA-A988-20565E22298D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0967135" y="636651"/>
              <a:ext cx="131711" cy="175767"/>
            </a:xfrm>
            <a:prstGeom prst="rect">
              <a:avLst/>
            </a:prstGeom>
          </p:spPr>
        </p:pic>
        <p:pic>
          <p:nvPicPr>
            <p:cNvPr id="240" name="object 109">
              <a:extLst>
                <a:ext uri="{FF2B5EF4-FFF2-40B4-BE49-F238E27FC236}">
                  <a16:creationId xmlns:a16="http://schemas.microsoft.com/office/drawing/2014/main" id="{85C97EA4-2CC2-38B5-4A13-F79685DC68E8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0390327" y="636651"/>
              <a:ext cx="237032" cy="384949"/>
            </a:xfrm>
            <a:prstGeom prst="rect">
              <a:avLst/>
            </a:prstGeom>
          </p:spPr>
        </p:pic>
        <p:pic>
          <p:nvPicPr>
            <p:cNvPr id="241" name="object 110">
              <a:extLst>
                <a:ext uri="{FF2B5EF4-FFF2-40B4-BE49-F238E27FC236}">
                  <a16:creationId xmlns:a16="http://schemas.microsoft.com/office/drawing/2014/main" id="{B1E952AB-7574-562E-48F2-E64AC814EE73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0808233" y="636651"/>
              <a:ext cx="131749" cy="175767"/>
            </a:xfrm>
            <a:prstGeom prst="rect">
              <a:avLst/>
            </a:prstGeom>
          </p:spPr>
        </p:pic>
        <p:pic>
          <p:nvPicPr>
            <p:cNvPr id="242" name="object 111">
              <a:extLst>
                <a:ext uri="{FF2B5EF4-FFF2-40B4-BE49-F238E27FC236}">
                  <a16:creationId xmlns:a16="http://schemas.microsoft.com/office/drawing/2014/main" id="{59D71ADA-4D20-212D-9EAB-4C19D787533F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0657103" y="636651"/>
              <a:ext cx="121361" cy="175767"/>
            </a:xfrm>
            <a:prstGeom prst="rect">
              <a:avLst/>
            </a:prstGeom>
          </p:spPr>
        </p:pic>
        <p:pic>
          <p:nvPicPr>
            <p:cNvPr id="243" name="object 112">
              <a:extLst>
                <a:ext uri="{FF2B5EF4-FFF2-40B4-BE49-F238E27FC236}">
                  <a16:creationId xmlns:a16="http://schemas.microsoft.com/office/drawing/2014/main" id="{1B5B6238-A066-55E2-4A1E-A52600BEF454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1123421" y="427444"/>
              <a:ext cx="131724" cy="175793"/>
            </a:xfrm>
            <a:prstGeom prst="rect">
              <a:avLst/>
            </a:prstGeom>
          </p:spPr>
        </p:pic>
        <p:pic>
          <p:nvPicPr>
            <p:cNvPr id="244" name="object 113">
              <a:extLst>
                <a:ext uri="{FF2B5EF4-FFF2-40B4-BE49-F238E27FC236}">
                  <a16:creationId xmlns:a16="http://schemas.microsoft.com/office/drawing/2014/main" id="{8F026311-C186-F722-A346-E00F226E31B0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0967135" y="427444"/>
              <a:ext cx="131711" cy="175793"/>
            </a:xfrm>
            <a:prstGeom prst="rect">
              <a:avLst/>
            </a:prstGeom>
          </p:spPr>
        </p:pic>
        <p:pic>
          <p:nvPicPr>
            <p:cNvPr id="245" name="object 114">
              <a:extLst>
                <a:ext uri="{FF2B5EF4-FFF2-40B4-BE49-F238E27FC236}">
                  <a16:creationId xmlns:a16="http://schemas.microsoft.com/office/drawing/2014/main" id="{42CBE6C7-8650-3609-6F98-142DEB559678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0808233" y="427444"/>
              <a:ext cx="131749" cy="175793"/>
            </a:xfrm>
            <a:prstGeom prst="rect">
              <a:avLst/>
            </a:prstGeom>
          </p:spPr>
        </p:pic>
        <p:pic>
          <p:nvPicPr>
            <p:cNvPr id="246" name="object 115">
              <a:extLst>
                <a:ext uri="{FF2B5EF4-FFF2-40B4-BE49-F238E27FC236}">
                  <a16:creationId xmlns:a16="http://schemas.microsoft.com/office/drawing/2014/main" id="{EBDE4024-C38A-C208-71D0-6F1BF4289E06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0657103" y="427444"/>
              <a:ext cx="121361" cy="175793"/>
            </a:xfrm>
            <a:prstGeom prst="rect">
              <a:avLst/>
            </a:prstGeom>
          </p:spPr>
        </p:pic>
        <p:pic>
          <p:nvPicPr>
            <p:cNvPr id="247" name="object 116">
              <a:extLst>
                <a:ext uri="{FF2B5EF4-FFF2-40B4-BE49-F238E27FC236}">
                  <a16:creationId xmlns:a16="http://schemas.microsoft.com/office/drawing/2014/main" id="{FDD97F40-5777-E844-7458-5D0133A63373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0505973" y="427444"/>
              <a:ext cx="121386" cy="175793"/>
            </a:xfrm>
            <a:prstGeom prst="rect">
              <a:avLst/>
            </a:prstGeom>
          </p:spPr>
        </p:pic>
        <p:pic>
          <p:nvPicPr>
            <p:cNvPr id="248" name="object 117">
              <a:extLst>
                <a:ext uri="{FF2B5EF4-FFF2-40B4-BE49-F238E27FC236}">
                  <a16:creationId xmlns:a16="http://schemas.microsoft.com/office/drawing/2014/main" id="{20FC783C-767D-2FD7-FA80-62C56339AA4B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0312082" y="427444"/>
              <a:ext cx="157670" cy="175793"/>
            </a:xfrm>
            <a:prstGeom prst="rect">
              <a:avLst/>
            </a:prstGeom>
          </p:spPr>
        </p:pic>
        <p:pic>
          <p:nvPicPr>
            <p:cNvPr id="249" name="object 118">
              <a:extLst>
                <a:ext uri="{FF2B5EF4-FFF2-40B4-BE49-F238E27FC236}">
                  <a16:creationId xmlns:a16="http://schemas.microsoft.com/office/drawing/2014/main" id="{A3A5F9BF-B277-E852-B906-BCDFAE22A291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127308" y="218262"/>
              <a:ext cx="131724" cy="175780"/>
            </a:xfrm>
            <a:prstGeom prst="rect">
              <a:avLst/>
            </a:prstGeom>
          </p:spPr>
        </p:pic>
        <p:pic>
          <p:nvPicPr>
            <p:cNvPr id="250" name="object 119">
              <a:extLst>
                <a:ext uri="{FF2B5EF4-FFF2-40B4-BE49-F238E27FC236}">
                  <a16:creationId xmlns:a16="http://schemas.microsoft.com/office/drawing/2014/main" id="{457E8B05-6C67-3D61-F263-4232F58A9B3C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0968405" y="218262"/>
              <a:ext cx="131737" cy="175780"/>
            </a:xfrm>
            <a:prstGeom prst="rect">
              <a:avLst/>
            </a:prstGeom>
          </p:spPr>
        </p:pic>
        <p:pic>
          <p:nvPicPr>
            <p:cNvPr id="251" name="object 120">
              <a:extLst>
                <a:ext uri="{FF2B5EF4-FFF2-40B4-BE49-F238E27FC236}">
                  <a16:creationId xmlns:a16="http://schemas.microsoft.com/office/drawing/2014/main" id="{7C8080CD-460B-9ABE-6588-9D8C2B2A3C01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0817275" y="218262"/>
              <a:ext cx="121361" cy="175780"/>
            </a:xfrm>
            <a:prstGeom prst="rect">
              <a:avLst/>
            </a:prstGeom>
          </p:spPr>
        </p:pic>
        <p:pic>
          <p:nvPicPr>
            <p:cNvPr id="252" name="object 121">
              <a:extLst>
                <a:ext uri="{FF2B5EF4-FFF2-40B4-BE49-F238E27FC236}">
                  <a16:creationId xmlns:a16="http://schemas.microsoft.com/office/drawing/2014/main" id="{FAA4C37F-9302-D81C-610C-E6C21BE2ADAE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0666145" y="218262"/>
              <a:ext cx="121373" cy="175780"/>
            </a:xfrm>
            <a:prstGeom prst="rect">
              <a:avLst/>
            </a:prstGeom>
          </p:spPr>
        </p:pic>
        <p:pic>
          <p:nvPicPr>
            <p:cNvPr id="253" name="object 122">
              <a:extLst>
                <a:ext uri="{FF2B5EF4-FFF2-40B4-BE49-F238E27FC236}">
                  <a16:creationId xmlns:a16="http://schemas.microsoft.com/office/drawing/2014/main" id="{1292893D-9721-F8AE-7471-881FF2880849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0472292" y="218262"/>
              <a:ext cx="157645" cy="175780"/>
            </a:xfrm>
            <a:prstGeom prst="rect">
              <a:avLst/>
            </a:prstGeom>
          </p:spPr>
        </p:pic>
        <p:pic>
          <p:nvPicPr>
            <p:cNvPr id="254" name="object 123">
              <a:extLst>
                <a:ext uri="{FF2B5EF4-FFF2-40B4-BE49-F238E27FC236}">
                  <a16:creationId xmlns:a16="http://schemas.microsoft.com/office/drawing/2014/main" id="{8D305938-7F05-F259-40E0-CEFADD3147D1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0232034" y="218262"/>
              <a:ext cx="209194" cy="175780"/>
            </a:xfrm>
            <a:prstGeom prst="rect">
              <a:avLst/>
            </a:prstGeom>
          </p:spPr>
        </p:pic>
        <p:pic>
          <p:nvPicPr>
            <p:cNvPr id="255" name="object 124">
              <a:extLst>
                <a:ext uri="{FF2B5EF4-FFF2-40B4-BE49-F238E27FC236}">
                  <a16:creationId xmlns:a16="http://schemas.microsoft.com/office/drawing/2014/main" id="{D51B5923-4291-2393-A154-0D2809B2D9F7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1119535" y="9106"/>
              <a:ext cx="108851" cy="175742"/>
            </a:xfrm>
            <a:prstGeom prst="rect">
              <a:avLst/>
            </a:prstGeom>
          </p:spPr>
        </p:pic>
        <p:pic>
          <p:nvPicPr>
            <p:cNvPr id="256" name="object 125">
              <a:extLst>
                <a:ext uri="{FF2B5EF4-FFF2-40B4-BE49-F238E27FC236}">
                  <a16:creationId xmlns:a16="http://schemas.microsoft.com/office/drawing/2014/main" id="{DC3759F7-9F83-8846-D431-ECCD903B727D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0968405" y="9106"/>
              <a:ext cx="121373" cy="175742"/>
            </a:xfrm>
            <a:prstGeom prst="rect">
              <a:avLst/>
            </a:prstGeom>
          </p:spPr>
        </p:pic>
        <p:pic>
          <p:nvPicPr>
            <p:cNvPr id="257" name="object 126">
              <a:extLst>
                <a:ext uri="{FF2B5EF4-FFF2-40B4-BE49-F238E27FC236}">
                  <a16:creationId xmlns:a16="http://schemas.microsoft.com/office/drawing/2014/main" id="{4B833F3A-22A5-6A40-6A58-1F3827C30D96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0817275" y="9106"/>
              <a:ext cx="121361" cy="175742"/>
            </a:xfrm>
            <a:prstGeom prst="rect">
              <a:avLst/>
            </a:prstGeom>
          </p:spPr>
        </p:pic>
        <p:pic>
          <p:nvPicPr>
            <p:cNvPr id="258" name="object 127">
              <a:extLst>
                <a:ext uri="{FF2B5EF4-FFF2-40B4-BE49-F238E27FC236}">
                  <a16:creationId xmlns:a16="http://schemas.microsoft.com/office/drawing/2014/main" id="{403FF7BF-5C61-0543-485A-4281A1227724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0623397" y="9106"/>
              <a:ext cx="157670" cy="175742"/>
            </a:xfrm>
            <a:prstGeom prst="rect">
              <a:avLst/>
            </a:prstGeom>
          </p:spPr>
        </p:pic>
        <p:pic>
          <p:nvPicPr>
            <p:cNvPr id="259" name="object 128">
              <a:extLst>
                <a:ext uri="{FF2B5EF4-FFF2-40B4-BE49-F238E27FC236}">
                  <a16:creationId xmlns:a16="http://schemas.microsoft.com/office/drawing/2014/main" id="{E965DB1A-6471-C2FB-6A48-69DCFE58984C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0460621" y="9106"/>
              <a:ext cx="131724" cy="175742"/>
            </a:xfrm>
            <a:prstGeom prst="rect">
              <a:avLst/>
            </a:prstGeom>
          </p:spPr>
        </p:pic>
        <p:pic>
          <p:nvPicPr>
            <p:cNvPr id="260" name="object 129">
              <a:extLst>
                <a:ext uri="{FF2B5EF4-FFF2-40B4-BE49-F238E27FC236}">
                  <a16:creationId xmlns:a16="http://schemas.microsoft.com/office/drawing/2014/main" id="{F4E9A89C-87EA-16D5-9A2C-913E2FC28948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0309491" y="9106"/>
              <a:ext cx="121373" cy="175742"/>
            </a:xfrm>
            <a:prstGeom prst="rect">
              <a:avLst/>
            </a:prstGeom>
          </p:spPr>
        </p:pic>
        <p:pic>
          <p:nvPicPr>
            <p:cNvPr id="261" name="object 130">
              <a:extLst>
                <a:ext uri="{FF2B5EF4-FFF2-40B4-BE49-F238E27FC236}">
                  <a16:creationId xmlns:a16="http://schemas.microsoft.com/office/drawing/2014/main" id="{3196EF35-F61B-A8C7-E370-75B9E9B8DA8C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0162717" y="9106"/>
              <a:ext cx="111861" cy="175742"/>
            </a:xfrm>
            <a:prstGeom prst="rect">
              <a:avLst/>
            </a:prstGeom>
          </p:spPr>
        </p:pic>
      </p:grpSp>
      <p:grpSp>
        <p:nvGrpSpPr>
          <p:cNvPr id="263" name="object 136">
            <a:extLst>
              <a:ext uri="{FF2B5EF4-FFF2-40B4-BE49-F238E27FC236}">
                <a16:creationId xmlns:a16="http://schemas.microsoft.com/office/drawing/2014/main" id="{17FD5AC4-A9FA-5CB2-B93A-88AC6FE332BC}"/>
              </a:ext>
            </a:extLst>
          </p:cNvPr>
          <p:cNvGrpSpPr/>
          <p:nvPr userDrawn="1"/>
        </p:nvGrpSpPr>
        <p:grpSpPr>
          <a:xfrm>
            <a:off x="10813557" y="8142491"/>
            <a:ext cx="1483420" cy="1461693"/>
            <a:chOff x="10813557" y="8142491"/>
            <a:chExt cx="1483420" cy="1461693"/>
          </a:xfrm>
        </p:grpSpPr>
        <p:pic>
          <p:nvPicPr>
            <p:cNvPr id="264" name="object 139">
              <a:extLst>
                <a:ext uri="{FF2B5EF4-FFF2-40B4-BE49-F238E27FC236}">
                  <a16:creationId xmlns:a16="http://schemas.microsoft.com/office/drawing/2014/main" id="{767C8B5E-3B29-B091-5AB9-64A8691C966E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0813557" y="8142491"/>
              <a:ext cx="1483420" cy="1461693"/>
            </a:xfrm>
            <a:prstGeom prst="rect">
              <a:avLst/>
            </a:prstGeom>
          </p:spPr>
        </p:pic>
        <p:pic>
          <p:nvPicPr>
            <p:cNvPr id="265" name="object 140">
              <a:extLst>
                <a:ext uri="{FF2B5EF4-FFF2-40B4-BE49-F238E27FC236}">
                  <a16:creationId xmlns:a16="http://schemas.microsoft.com/office/drawing/2014/main" id="{59751822-9BD2-EE40-46FD-A4C7ECC1B70A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0866485" y="8361800"/>
              <a:ext cx="1409430" cy="1233873"/>
            </a:xfrm>
            <a:prstGeom prst="rect">
              <a:avLst/>
            </a:prstGeom>
          </p:spPr>
        </p:pic>
      </p:grp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FE0A60D-2EEF-C648-E0BC-43B3EA979973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66275"/>
            <a:ext cx="2033520" cy="468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C4308C-B05E-AEC5-AAFF-8248E7A5FAAB}"/>
              </a:ext>
            </a:extLst>
          </p:cNvPr>
          <p:cNvSpPr txBox="1"/>
          <p:nvPr userDrawn="1"/>
        </p:nvSpPr>
        <p:spPr>
          <a:xfrm>
            <a:off x="16383000" y="995894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E37AD42-939B-45A6-82A0-FC287FF72708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B8E08779-4876-D66A-2CCF-9BDA0A9541E5}"/>
              </a:ext>
            </a:extLst>
          </p:cNvPr>
          <p:cNvGrpSpPr/>
          <p:nvPr userDrawn="1"/>
        </p:nvGrpSpPr>
        <p:grpSpPr>
          <a:xfrm>
            <a:off x="15545054" y="0"/>
            <a:ext cx="2743200" cy="9885045"/>
            <a:chOff x="15545054" y="0"/>
            <a:chExt cx="2743200" cy="9885045"/>
          </a:xfrm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3D2B2B6E-B7FF-76D6-DE13-5D2EB83502F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15350" y="8423173"/>
              <a:ext cx="1483421" cy="1461693"/>
            </a:xfrm>
            <a:prstGeom prst="rect">
              <a:avLst/>
            </a:prstGeom>
          </p:spPr>
        </p:pic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E191BDB9-95BC-533A-6232-B0961215360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68277" y="8642481"/>
              <a:ext cx="1409430" cy="1233873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66E432EB-345A-A1ED-6251-148A665B655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74021" y="9"/>
              <a:ext cx="1913981" cy="9628200"/>
            </a:xfrm>
            <a:prstGeom prst="rect">
              <a:avLst/>
            </a:prstGeom>
          </p:spPr>
        </p:pic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CB50745C-F1C3-CD5B-01B1-2A6ED4FE12C7}"/>
                </a:ext>
              </a:extLst>
            </p:cNvPr>
            <p:cNvSpPr/>
            <p:nvPr/>
          </p:nvSpPr>
          <p:spPr>
            <a:xfrm>
              <a:off x="15545067" y="12"/>
              <a:ext cx="1321435" cy="4129404"/>
            </a:xfrm>
            <a:custGeom>
              <a:avLst/>
              <a:gdLst/>
              <a:ahLst/>
              <a:cxnLst/>
              <a:rect l="l" t="t" r="r" b="b"/>
              <a:pathLst>
                <a:path w="1321434" h="4129404">
                  <a:moveTo>
                    <a:pt x="1320939" y="4129189"/>
                  </a:moveTo>
                  <a:lnTo>
                    <a:pt x="0" y="0"/>
                  </a:lnTo>
                  <a:lnTo>
                    <a:pt x="850265" y="0"/>
                  </a:lnTo>
                  <a:lnTo>
                    <a:pt x="1320939" y="4129189"/>
                  </a:lnTo>
                  <a:close/>
                </a:path>
              </a:pathLst>
            </a:custGeom>
            <a:solidFill>
              <a:srgbClr val="FFFFFF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7">
              <a:extLst>
                <a:ext uri="{FF2B5EF4-FFF2-40B4-BE49-F238E27FC236}">
                  <a16:creationId xmlns:a16="http://schemas.microsoft.com/office/drawing/2014/main" id="{BFA47A78-4757-1443-2537-EB73B5F8C36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20350" y="3986466"/>
              <a:ext cx="19558" cy="61163"/>
            </a:xfrm>
            <a:prstGeom prst="rect">
              <a:avLst/>
            </a:prstGeom>
          </p:spPr>
        </p:pic>
        <p:pic>
          <p:nvPicPr>
            <p:cNvPr id="17" name="object 8">
              <a:extLst>
                <a:ext uri="{FF2B5EF4-FFF2-40B4-BE49-F238E27FC236}">
                  <a16:creationId xmlns:a16="http://schemas.microsoft.com/office/drawing/2014/main" id="{95042497-3A7C-70D5-7E8C-8ABDAAAC200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00182" y="3923449"/>
              <a:ext cx="17602" cy="24002"/>
            </a:xfrm>
            <a:prstGeom prst="rect">
              <a:avLst/>
            </a:prstGeom>
          </p:spPr>
        </p:pic>
        <p:pic>
          <p:nvPicPr>
            <p:cNvPr id="18" name="object 9">
              <a:extLst>
                <a:ext uri="{FF2B5EF4-FFF2-40B4-BE49-F238E27FC236}">
                  <a16:creationId xmlns:a16="http://schemas.microsoft.com/office/drawing/2014/main" id="{9FC75026-7CA2-A88A-6F1F-7640B52853B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80027" y="3860444"/>
              <a:ext cx="58077" cy="23990"/>
            </a:xfrm>
            <a:prstGeom prst="rect">
              <a:avLst/>
            </a:prstGeom>
          </p:spPr>
        </p:pic>
        <p:pic>
          <p:nvPicPr>
            <p:cNvPr id="19" name="object 10">
              <a:extLst>
                <a:ext uri="{FF2B5EF4-FFF2-40B4-BE49-F238E27FC236}">
                  <a16:creationId xmlns:a16="http://schemas.microsoft.com/office/drawing/2014/main" id="{3A33EA4F-D979-B8CF-AB9C-96E2113D728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44061" y="3681844"/>
              <a:ext cx="88061" cy="150063"/>
            </a:xfrm>
            <a:prstGeom prst="rect">
              <a:avLst/>
            </a:prstGeom>
          </p:spPr>
        </p:pic>
        <p:pic>
          <p:nvPicPr>
            <p:cNvPr id="20" name="object 11">
              <a:extLst>
                <a:ext uri="{FF2B5EF4-FFF2-40B4-BE49-F238E27FC236}">
                  <a16:creationId xmlns:a16="http://schemas.microsoft.com/office/drawing/2014/main" id="{FE69926A-08B3-BC8B-5C87-16DC8D50B33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08641" y="3146120"/>
              <a:ext cx="203123" cy="507199"/>
            </a:xfrm>
            <a:prstGeom prst="rect">
              <a:avLst/>
            </a:prstGeom>
          </p:spPr>
        </p:pic>
        <p:pic>
          <p:nvPicPr>
            <p:cNvPr id="21" name="object 12">
              <a:extLst>
                <a:ext uri="{FF2B5EF4-FFF2-40B4-BE49-F238E27FC236}">
                  <a16:creationId xmlns:a16="http://schemas.microsoft.com/office/drawing/2014/main" id="{C949C03C-8414-B755-9804-70405FCFE1D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551516" y="2967558"/>
              <a:ext cx="199174" cy="328587"/>
            </a:xfrm>
            <a:prstGeom prst="rect">
              <a:avLst/>
            </a:prstGeom>
          </p:spPr>
        </p:pic>
        <p:pic>
          <p:nvPicPr>
            <p:cNvPr id="22" name="object 13">
              <a:extLst>
                <a:ext uri="{FF2B5EF4-FFF2-40B4-BE49-F238E27FC236}">
                  <a16:creationId xmlns:a16="http://schemas.microsoft.com/office/drawing/2014/main" id="{B476EFEC-B0EC-361C-1C8F-30745F184B0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94379" y="2967558"/>
              <a:ext cx="210997" cy="150012"/>
            </a:xfrm>
            <a:prstGeom prst="rect">
              <a:avLst/>
            </a:prstGeom>
          </p:spPr>
        </p:pic>
        <p:pic>
          <p:nvPicPr>
            <p:cNvPr id="23" name="object 14">
              <a:extLst>
                <a:ext uri="{FF2B5EF4-FFF2-40B4-BE49-F238E27FC236}">
                  <a16:creationId xmlns:a16="http://schemas.microsoft.com/office/drawing/2014/main" id="{DCD430DE-C3A7-F72C-2500-EDB188FA4A2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588524" y="2788983"/>
              <a:ext cx="112433" cy="150025"/>
            </a:xfrm>
            <a:prstGeom prst="rect">
              <a:avLst/>
            </a:prstGeom>
          </p:spPr>
        </p:pic>
        <p:pic>
          <p:nvPicPr>
            <p:cNvPr id="24" name="object 15">
              <a:extLst>
                <a:ext uri="{FF2B5EF4-FFF2-40B4-BE49-F238E27FC236}">
                  <a16:creationId xmlns:a16="http://schemas.microsoft.com/office/drawing/2014/main" id="{5891DA23-E5D7-9CAA-ED5D-7B55CF87DBC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595141" y="2610371"/>
              <a:ext cx="112458" cy="150063"/>
            </a:xfrm>
            <a:prstGeom prst="rect">
              <a:avLst/>
            </a:prstGeom>
          </p:spPr>
        </p:pic>
        <p:pic>
          <p:nvPicPr>
            <p:cNvPr id="25" name="object 16">
              <a:extLst>
                <a:ext uri="{FF2B5EF4-FFF2-40B4-BE49-F238E27FC236}">
                  <a16:creationId xmlns:a16="http://schemas.microsoft.com/office/drawing/2014/main" id="{7E009234-BFE4-9711-3BEC-DE52F2F3471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80130" y="2610371"/>
              <a:ext cx="189598" cy="328637"/>
            </a:xfrm>
            <a:prstGeom prst="rect">
              <a:avLst/>
            </a:prstGeom>
          </p:spPr>
        </p:pic>
        <p:pic>
          <p:nvPicPr>
            <p:cNvPr id="26" name="object 17">
              <a:extLst>
                <a:ext uri="{FF2B5EF4-FFF2-40B4-BE49-F238E27FC236}">
                  <a16:creationId xmlns:a16="http://schemas.microsoft.com/office/drawing/2014/main" id="{740C5E77-9D47-05DB-7FD0-BD2194A428B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469436" y="2253234"/>
              <a:ext cx="220192" cy="328625"/>
            </a:xfrm>
            <a:prstGeom prst="rect">
              <a:avLst/>
            </a:prstGeom>
          </p:spPr>
        </p:pic>
        <p:pic>
          <p:nvPicPr>
            <p:cNvPr id="27" name="object 18">
              <a:extLst>
                <a:ext uri="{FF2B5EF4-FFF2-40B4-BE49-F238E27FC236}">
                  <a16:creationId xmlns:a16="http://schemas.microsoft.com/office/drawing/2014/main" id="{34FED277-1AB5-C03B-37C6-BA26AE85AB48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22992" y="2431796"/>
              <a:ext cx="115519" cy="150063"/>
            </a:xfrm>
            <a:prstGeom prst="rect">
              <a:avLst/>
            </a:prstGeom>
          </p:spPr>
        </p:pic>
        <p:pic>
          <p:nvPicPr>
            <p:cNvPr id="28" name="object 19">
              <a:extLst>
                <a:ext uri="{FF2B5EF4-FFF2-40B4-BE49-F238E27FC236}">
                  <a16:creationId xmlns:a16="http://schemas.microsoft.com/office/drawing/2014/main" id="{8DE884C1-928F-2CE7-B500-DAC4F32B386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441775" y="2074647"/>
              <a:ext cx="207137" cy="328625"/>
            </a:xfrm>
            <a:prstGeom prst="rect">
              <a:avLst/>
            </a:prstGeom>
          </p:spPr>
        </p:pic>
        <p:pic>
          <p:nvPicPr>
            <p:cNvPr id="29" name="object 20">
              <a:extLst>
                <a:ext uri="{FF2B5EF4-FFF2-40B4-BE49-F238E27FC236}">
                  <a16:creationId xmlns:a16="http://schemas.microsoft.com/office/drawing/2014/main" id="{B0E14262-E3C1-087D-7D9C-8472C1D413B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208756" y="2074647"/>
              <a:ext cx="206527" cy="328625"/>
            </a:xfrm>
            <a:prstGeom prst="rect">
              <a:avLst/>
            </a:prstGeom>
          </p:spPr>
        </p:pic>
        <p:pic>
          <p:nvPicPr>
            <p:cNvPr id="30" name="object 21">
              <a:extLst>
                <a:ext uri="{FF2B5EF4-FFF2-40B4-BE49-F238E27FC236}">
                  <a16:creationId xmlns:a16="http://schemas.microsoft.com/office/drawing/2014/main" id="{B1436117-4FCA-DDB5-C8BA-36EA086ED0E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441775" y="1896085"/>
              <a:ext cx="186778" cy="328625"/>
            </a:xfrm>
            <a:prstGeom prst="rect">
              <a:avLst/>
            </a:prstGeom>
          </p:spPr>
        </p:pic>
        <p:pic>
          <p:nvPicPr>
            <p:cNvPr id="31" name="object 22">
              <a:extLst>
                <a:ext uri="{FF2B5EF4-FFF2-40B4-BE49-F238E27FC236}">
                  <a16:creationId xmlns:a16="http://schemas.microsoft.com/office/drawing/2014/main" id="{06F0D837-FA06-CBF9-7997-44AB07A002A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439578" y="1717497"/>
              <a:ext cx="161391" cy="328612"/>
            </a:xfrm>
            <a:prstGeom prst="rect">
              <a:avLst/>
            </a:prstGeom>
          </p:spPr>
        </p:pic>
        <p:pic>
          <p:nvPicPr>
            <p:cNvPr id="32" name="object 23">
              <a:extLst>
                <a:ext uri="{FF2B5EF4-FFF2-40B4-BE49-F238E27FC236}">
                  <a16:creationId xmlns:a16="http://schemas.microsoft.com/office/drawing/2014/main" id="{D597451F-495F-BF9E-5559-22BDB3EA1390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310559" y="1896085"/>
              <a:ext cx="103606" cy="150025"/>
            </a:xfrm>
            <a:prstGeom prst="rect">
              <a:avLst/>
            </a:prstGeom>
          </p:spPr>
        </p:pic>
        <p:pic>
          <p:nvPicPr>
            <p:cNvPr id="33" name="object 24">
              <a:extLst>
                <a:ext uri="{FF2B5EF4-FFF2-40B4-BE49-F238E27FC236}">
                  <a16:creationId xmlns:a16="http://schemas.microsoft.com/office/drawing/2014/main" id="{B116FCE8-A613-4A21-0DCF-78F784315430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168268" y="1896085"/>
              <a:ext cx="112471" cy="150025"/>
            </a:xfrm>
            <a:prstGeom prst="rect">
              <a:avLst/>
            </a:prstGeom>
          </p:spPr>
        </p:pic>
        <p:pic>
          <p:nvPicPr>
            <p:cNvPr id="34" name="object 25">
              <a:extLst>
                <a:ext uri="{FF2B5EF4-FFF2-40B4-BE49-F238E27FC236}">
                  <a16:creationId xmlns:a16="http://schemas.microsoft.com/office/drawing/2014/main" id="{EC85A549-DCBC-BC99-D20F-2D64D62B961C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439578" y="1538922"/>
              <a:ext cx="148272" cy="328612"/>
            </a:xfrm>
            <a:prstGeom prst="rect">
              <a:avLst/>
            </a:prstGeom>
          </p:spPr>
        </p:pic>
        <p:pic>
          <p:nvPicPr>
            <p:cNvPr id="35" name="object 26">
              <a:extLst>
                <a:ext uri="{FF2B5EF4-FFF2-40B4-BE49-F238E27FC236}">
                  <a16:creationId xmlns:a16="http://schemas.microsoft.com/office/drawing/2014/main" id="{76241BA2-1F04-9361-45E3-9A2C10175A30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297300" y="1717497"/>
              <a:ext cx="112433" cy="150037"/>
            </a:xfrm>
            <a:prstGeom prst="rect">
              <a:avLst/>
            </a:prstGeom>
          </p:spPr>
        </p:pic>
        <p:pic>
          <p:nvPicPr>
            <p:cNvPr id="36" name="object 27">
              <a:extLst>
                <a:ext uri="{FF2B5EF4-FFF2-40B4-BE49-F238E27FC236}">
                  <a16:creationId xmlns:a16="http://schemas.microsoft.com/office/drawing/2014/main" id="{CD3FF5FA-997B-2C23-841C-6E0C93EB0DCB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094494" y="1717497"/>
              <a:ext cx="177393" cy="150037"/>
            </a:xfrm>
            <a:prstGeom prst="rect">
              <a:avLst/>
            </a:prstGeom>
          </p:spPr>
        </p:pic>
        <p:pic>
          <p:nvPicPr>
            <p:cNvPr id="37" name="object 28">
              <a:extLst>
                <a:ext uri="{FF2B5EF4-FFF2-40B4-BE49-F238E27FC236}">
                  <a16:creationId xmlns:a16="http://schemas.microsoft.com/office/drawing/2014/main" id="{D3A15382-3277-4911-D40D-0B1D42DFF936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426294" y="1538922"/>
              <a:ext cx="112471" cy="150037"/>
            </a:xfrm>
            <a:prstGeom prst="rect">
              <a:avLst/>
            </a:prstGeom>
          </p:spPr>
        </p:pic>
        <p:pic>
          <p:nvPicPr>
            <p:cNvPr id="38" name="object 29">
              <a:extLst>
                <a:ext uri="{FF2B5EF4-FFF2-40B4-BE49-F238E27FC236}">
                  <a16:creationId xmlns:a16="http://schemas.microsoft.com/office/drawing/2014/main" id="{FBBC2B92-EC06-A7D5-F428-EF2399118237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288448" y="1538922"/>
              <a:ext cx="112433" cy="150037"/>
            </a:xfrm>
            <a:prstGeom prst="rect">
              <a:avLst/>
            </a:prstGeom>
          </p:spPr>
        </p:pic>
        <p:pic>
          <p:nvPicPr>
            <p:cNvPr id="39" name="object 30">
              <a:extLst>
                <a:ext uri="{FF2B5EF4-FFF2-40B4-BE49-F238E27FC236}">
                  <a16:creationId xmlns:a16="http://schemas.microsoft.com/office/drawing/2014/main" id="{766EB511-6F3A-4DD2-AEC5-C0606664CCC4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154997" y="1538922"/>
              <a:ext cx="112483" cy="150037"/>
            </a:xfrm>
            <a:prstGeom prst="rect">
              <a:avLst/>
            </a:prstGeom>
          </p:spPr>
        </p:pic>
        <p:pic>
          <p:nvPicPr>
            <p:cNvPr id="40" name="object 31">
              <a:extLst>
                <a:ext uri="{FF2B5EF4-FFF2-40B4-BE49-F238E27FC236}">
                  <a16:creationId xmlns:a16="http://schemas.microsoft.com/office/drawing/2014/main" id="{89F43030-D1DE-68E9-1EE1-6CD4913174BD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453967" y="1360348"/>
              <a:ext cx="103466" cy="150050"/>
            </a:xfrm>
            <a:prstGeom prst="rect">
              <a:avLst/>
            </a:prstGeom>
          </p:spPr>
        </p:pic>
        <p:pic>
          <p:nvPicPr>
            <p:cNvPr id="41" name="object 32">
              <a:extLst>
                <a:ext uri="{FF2B5EF4-FFF2-40B4-BE49-F238E27FC236}">
                  <a16:creationId xmlns:a16="http://schemas.microsoft.com/office/drawing/2014/main" id="{707DEA1C-110B-75F9-AE29-6B360C8D8759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320528" y="1360348"/>
              <a:ext cx="112445" cy="150050"/>
            </a:xfrm>
            <a:prstGeom prst="rect">
              <a:avLst/>
            </a:prstGeom>
          </p:spPr>
        </p:pic>
        <p:pic>
          <p:nvPicPr>
            <p:cNvPr id="42" name="object 33">
              <a:extLst>
                <a:ext uri="{FF2B5EF4-FFF2-40B4-BE49-F238E27FC236}">
                  <a16:creationId xmlns:a16="http://schemas.microsoft.com/office/drawing/2014/main" id="{AAFAC53B-1AFC-741A-5BEF-C11518F4D7D8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980232" y="1360348"/>
              <a:ext cx="179235" cy="328612"/>
            </a:xfrm>
            <a:prstGeom prst="rect">
              <a:avLst/>
            </a:prstGeom>
          </p:spPr>
        </p:pic>
        <p:pic>
          <p:nvPicPr>
            <p:cNvPr id="43" name="object 34">
              <a:extLst>
                <a:ext uri="{FF2B5EF4-FFF2-40B4-BE49-F238E27FC236}">
                  <a16:creationId xmlns:a16="http://schemas.microsoft.com/office/drawing/2014/main" id="{BC4131E5-F600-DCB2-1546-16691C07128E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184880" y="1360348"/>
              <a:ext cx="112471" cy="150050"/>
            </a:xfrm>
            <a:prstGeom prst="rect">
              <a:avLst/>
            </a:prstGeom>
          </p:spPr>
        </p:pic>
        <p:pic>
          <p:nvPicPr>
            <p:cNvPr id="44" name="object 35">
              <a:extLst>
                <a:ext uri="{FF2B5EF4-FFF2-40B4-BE49-F238E27FC236}">
                  <a16:creationId xmlns:a16="http://schemas.microsoft.com/office/drawing/2014/main" id="{303649BE-A077-62BF-0C07-C2D8DC2A24D4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459492" y="1181773"/>
              <a:ext cx="87642" cy="150037"/>
            </a:xfrm>
            <a:prstGeom prst="rect">
              <a:avLst/>
            </a:prstGeom>
          </p:spPr>
        </p:pic>
        <p:pic>
          <p:nvPicPr>
            <p:cNvPr id="45" name="object 36">
              <a:extLst>
                <a:ext uri="{FF2B5EF4-FFF2-40B4-BE49-F238E27FC236}">
                  <a16:creationId xmlns:a16="http://schemas.microsoft.com/office/drawing/2014/main" id="{1ED367F4-6C1B-6F51-DFA5-C327AB52D19C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323843" y="1181773"/>
              <a:ext cx="112471" cy="150037"/>
            </a:xfrm>
            <a:prstGeom prst="rect">
              <a:avLst/>
            </a:prstGeom>
          </p:spPr>
        </p:pic>
        <p:pic>
          <p:nvPicPr>
            <p:cNvPr id="46" name="object 37">
              <a:extLst>
                <a:ext uri="{FF2B5EF4-FFF2-40B4-BE49-F238E27FC236}">
                  <a16:creationId xmlns:a16="http://schemas.microsoft.com/office/drawing/2014/main" id="{A24C3EDF-919F-BE22-0B07-8251B1D01768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194824" y="1181773"/>
              <a:ext cx="103606" cy="150037"/>
            </a:xfrm>
            <a:prstGeom prst="rect">
              <a:avLst/>
            </a:prstGeom>
          </p:spPr>
        </p:pic>
        <p:pic>
          <p:nvPicPr>
            <p:cNvPr id="47" name="object 38">
              <a:extLst>
                <a:ext uri="{FF2B5EF4-FFF2-40B4-BE49-F238E27FC236}">
                  <a16:creationId xmlns:a16="http://schemas.microsoft.com/office/drawing/2014/main" id="{D79BBD60-6694-768B-D7F3-8304A1C6F7AC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6065830" y="1181773"/>
              <a:ext cx="103593" cy="150037"/>
            </a:xfrm>
            <a:prstGeom prst="rect">
              <a:avLst/>
            </a:prstGeom>
          </p:spPr>
        </p:pic>
        <p:pic>
          <p:nvPicPr>
            <p:cNvPr id="48" name="object 39">
              <a:extLst>
                <a:ext uri="{FF2B5EF4-FFF2-40B4-BE49-F238E27FC236}">
                  <a16:creationId xmlns:a16="http://schemas.microsoft.com/office/drawing/2014/main" id="{B53AF106-D885-C130-2A63-29A2A35681E9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923107" y="1181773"/>
              <a:ext cx="111785" cy="150037"/>
            </a:xfrm>
            <a:prstGeom prst="rect">
              <a:avLst/>
            </a:prstGeom>
          </p:spPr>
        </p:pic>
        <p:pic>
          <p:nvPicPr>
            <p:cNvPr id="49" name="object 40">
              <a:extLst>
                <a:ext uri="{FF2B5EF4-FFF2-40B4-BE49-F238E27FC236}">
                  <a16:creationId xmlns:a16="http://schemas.microsoft.com/office/drawing/2014/main" id="{F060E18F-2BC6-4DF4-42F1-868B59916BCA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323843" y="1003186"/>
              <a:ext cx="103568" cy="150063"/>
            </a:xfrm>
            <a:prstGeom prst="rect">
              <a:avLst/>
            </a:prstGeom>
          </p:spPr>
        </p:pic>
        <p:pic>
          <p:nvPicPr>
            <p:cNvPr id="50" name="object 41">
              <a:extLst>
                <a:ext uri="{FF2B5EF4-FFF2-40B4-BE49-F238E27FC236}">
                  <a16:creationId xmlns:a16="http://schemas.microsoft.com/office/drawing/2014/main" id="{24EA0176-FBE6-EAFE-743D-9CDFB16D43F7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452862" y="824598"/>
              <a:ext cx="72326" cy="328650"/>
            </a:xfrm>
            <a:prstGeom prst="rect">
              <a:avLst/>
            </a:prstGeom>
          </p:spPr>
        </p:pic>
        <p:pic>
          <p:nvPicPr>
            <p:cNvPr id="51" name="object 42">
              <a:extLst>
                <a:ext uri="{FF2B5EF4-FFF2-40B4-BE49-F238E27FC236}">
                  <a16:creationId xmlns:a16="http://schemas.microsoft.com/office/drawing/2014/main" id="{D5EAC5CB-3295-1D8E-BF32-94A29AB6E0FC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194824" y="1003186"/>
              <a:ext cx="103606" cy="150063"/>
            </a:xfrm>
            <a:prstGeom prst="rect">
              <a:avLst/>
            </a:prstGeom>
          </p:spPr>
        </p:pic>
        <p:pic>
          <p:nvPicPr>
            <p:cNvPr id="52" name="object 43">
              <a:extLst>
                <a:ext uri="{FF2B5EF4-FFF2-40B4-BE49-F238E27FC236}">
                  <a16:creationId xmlns:a16="http://schemas.microsoft.com/office/drawing/2014/main" id="{2F92B3ED-7C34-04E9-8985-CD148845BDD5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6029330" y="1003186"/>
              <a:ext cx="134569" cy="150063"/>
            </a:xfrm>
            <a:prstGeom prst="rect">
              <a:avLst/>
            </a:prstGeom>
          </p:spPr>
        </p:pic>
        <p:pic>
          <p:nvPicPr>
            <p:cNvPr id="53" name="object 44">
              <a:extLst>
                <a:ext uri="{FF2B5EF4-FFF2-40B4-BE49-F238E27FC236}">
                  <a16:creationId xmlns:a16="http://schemas.microsoft.com/office/drawing/2014/main" id="{67B5C4B5-2DE4-DCE1-1829-80B32FE739CD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5890354" y="1003186"/>
              <a:ext cx="112445" cy="150063"/>
            </a:xfrm>
            <a:prstGeom prst="rect">
              <a:avLst/>
            </a:prstGeom>
          </p:spPr>
        </p:pic>
        <p:pic>
          <p:nvPicPr>
            <p:cNvPr id="54" name="object 45">
              <a:extLst>
                <a:ext uri="{FF2B5EF4-FFF2-40B4-BE49-F238E27FC236}">
                  <a16:creationId xmlns:a16="http://schemas.microsoft.com/office/drawing/2014/main" id="{5E9FD3D4-2503-15A7-7608-D3044CA394FA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337102" y="650176"/>
              <a:ext cx="148971" cy="324472"/>
            </a:xfrm>
            <a:prstGeom prst="rect">
              <a:avLst/>
            </a:prstGeom>
          </p:spPr>
        </p:pic>
        <p:pic>
          <p:nvPicPr>
            <p:cNvPr id="55" name="object 46">
              <a:extLst>
                <a:ext uri="{FF2B5EF4-FFF2-40B4-BE49-F238E27FC236}">
                  <a16:creationId xmlns:a16="http://schemas.microsoft.com/office/drawing/2014/main" id="{84E70F57-A11B-D8A3-1F83-2A8321636574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171583" y="824598"/>
              <a:ext cx="134594" cy="150050"/>
            </a:xfrm>
            <a:prstGeom prst="rect">
              <a:avLst/>
            </a:prstGeom>
          </p:spPr>
        </p:pic>
        <p:pic>
          <p:nvPicPr>
            <p:cNvPr id="56" name="object 47">
              <a:extLst>
                <a:ext uri="{FF2B5EF4-FFF2-40B4-BE49-F238E27FC236}">
                  <a16:creationId xmlns:a16="http://schemas.microsoft.com/office/drawing/2014/main" id="{46F95569-BF1A-5C13-2EC9-FE0ADF1AFD28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032619" y="824598"/>
              <a:ext cx="112458" cy="150050"/>
            </a:xfrm>
            <a:prstGeom prst="rect">
              <a:avLst/>
            </a:prstGeom>
          </p:spPr>
        </p:pic>
        <p:pic>
          <p:nvPicPr>
            <p:cNvPr id="57" name="object 48">
              <a:extLst>
                <a:ext uri="{FF2B5EF4-FFF2-40B4-BE49-F238E27FC236}">
                  <a16:creationId xmlns:a16="http://schemas.microsoft.com/office/drawing/2014/main" id="{33B3CE8E-B87C-938F-E0D7-C949B23A3EA7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5903613" y="824598"/>
              <a:ext cx="103606" cy="150050"/>
            </a:xfrm>
            <a:prstGeom prst="rect">
              <a:avLst/>
            </a:prstGeom>
          </p:spPr>
        </p:pic>
        <p:pic>
          <p:nvPicPr>
            <p:cNvPr id="58" name="object 49">
              <a:extLst>
                <a:ext uri="{FF2B5EF4-FFF2-40B4-BE49-F238E27FC236}">
                  <a16:creationId xmlns:a16="http://schemas.microsoft.com/office/drawing/2014/main" id="{A30FA9C9-2A60-E50B-55B3-1974075A71A4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808858" y="824598"/>
              <a:ext cx="64947" cy="146050"/>
            </a:xfrm>
            <a:prstGeom prst="rect">
              <a:avLst/>
            </a:prstGeom>
          </p:spPr>
        </p:pic>
        <p:pic>
          <p:nvPicPr>
            <p:cNvPr id="59" name="object 50">
              <a:extLst>
                <a:ext uri="{FF2B5EF4-FFF2-40B4-BE49-F238E27FC236}">
                  <a16:creationId xmlns:a16="http://schemas.microsoft.com/office/drawing/2014/main" id="{7D2480B6-B2A4-7E21-0517-7B1FAE465317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303917" y="467461"/>
              <a:ext cx="161798" cy="328625"/>
            </a:xfrm>
            <a:prstGeom prst="rect">
              <a:avLst/>
            </a:prstGeom>
          </p:spPr>
        </p:pic>
        <p:pic>
          <p:nvPicPr>
            <p:cNvPr id="60" name="object 51">
              <a:extLst>
                <a:ext uri="{FF2B5EF4-FFF2-40B4-BE49-F238E27FC236}">
                  <a16:creationId xmlns:a16="http://schemas.microsoft.com/office/drawing/2014/main" id="{3524208C-0403-E1D8-49AA-49CE320FAC9C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164966" y="646023"/>
              <a:ext cx="112445" cy="150063"/>
            </a:xfrm>
            <a:prstGeom prst="rect">
              <a:avLst/>
            </a:prstGeom>
          </p:spPr>
        </p:pic>
        <p:pic>
          <p:nvPicPr>
            <p:cNvPr id="61" name="object 52">
              <a:extLst>
                <a:ext uri="{FF2B5EF4-FFF2-40B4-BE49-F238E27FC236}">
                  <a16:creationId xmlns:a16="http://schemas.microsoft.com/office/drawing/2014/main" id="{DCA91C53-C31F-0EAE-F0D1-DC84726114A3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6035960" y="646023"/>
              <a:ext cx="103606" cy="150063"/>
            </a:xfrm>
            <a:prstGeom prst="rect">
              <a:avLst/>
            </a:prstGeom>
          </p:spPr>
        </p:pic>
        <p:pic>
          <p:nvPicPr>
            <p:cNvPr id="62" name="object 53">
              <a:extLst>
                <a:ext uri="{FF2B5EF4-FFF2-40B4-BE49-F238E27FC236}">
                  <a16:creationId xmlns:a16="http://schemas.microsoft.com/office/drawing/2014/main" id="{2725436A-34B4-889F-5E53-441168C83710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5893669" y="646023"/>
              <a:ext cx="112471" cy="150063"/>
            </a:xfrm>
            <a:prstGeom prst="rect">
              <a:avLst/>
            </a:prstGeom>
          </p:spPr>
        </p:pic>
        <p:pic>
          <p:nvPicPr>
            <p:cNvPr id="63" name="object 54">
              <a:extLst>
                <a:ext uri="{FF2B5EF4-FFF2-40B4-BE49-F238E27FC236}">
                  <a16:creationId xmlns:a16="http://schemas.microsoft.com/office/drawing/2014/main" id="{C00BBE83-D330-9220-DA87-6FE933CA0A38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755810" y="646023"/>
              <a:ext cx="112458" cy="150063"/>
            </a:xfrm>
            <a:prstGeom prst="rect">
              <a:avLst/>
            </a:prstGeom>
          </p:spPr>
        </p:pic>
        <p:pic>
          <p:nvPicPr>
            <p:cNvPr id="64" name="object 55">
              <a:extLst>
                <a:ext uri="{FF2B5EF4-FFF2-40B4-BE49-F238E27FC236}">
                  <a16:creationId xmlns:a16="http://schemas.microsoft.com/office/drawing/2014/main" id="{E83FD691-26A7-5C85-F1A1-271890160C9C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302837" y="467461"/>
              <a:ext cx="112445" cy="150050"/>
            </a:xfrm>
            <a:prstGeom prst="rect">
              <a:avLst/>
            </a:prstGeom>
          </p:spPr>
        </p:pic>
        <p:pic>
          <p:nvPicPr>
            <p:cNvPr id="65" name="object 56">
              <a:extLst>
                <a:ext uri="{FF2B5EF4-FFF2-40B4-BE49-F238E27FC236}">
                  <a16:creationId xmlns:a16="http://schemas.microsoft.com/office/drawing/2014/main" id="{417F5D20-5080-14F2-71A6-FC49E2479BFF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173793" y="467461"/>
              <a:ext cx="103593" cy="150050"/>
            </a:xfrm>
            <a:prstGeom prst="rect">
              <a:avLst/>
            </a:prstGeom>
          </p:spPr>
        </p:pic>
        <p:pic>
          <p:nvPicPr>
            <p:cNvPr id="66" name="object 57">
              <a:extLst>
                <a:ext uri="{FF2B5EF4-FFF2-40B4-BE49-F238E27FC236}">
                  <a16:creationId xmlns:a16="http://schemas.microsoft.com/office/drawing/2014/main" id="{DCED88B7-9B4D-B128-487B-6794039504CD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031527" y="467461"/>
              <a:ext cx="112458" cy="150050"/>
            </a:xfrm>
            <a:prstGeom prst="rect">
              <a:avLst/>
            </a:prstGeom>
          </p:spPr>
        </p:pic>
        <p:pic>
          <p:nvPicPr>
            <p:cNvPr id="67" name="object 58">
              <a:extLst>
                <a:ext uri="{FF2B5EF4-FFF2-40B4-BE49-F238E27FC236}">
                  <a16:creationId xmlns:a16="http://schemas.microsoft.com/office/drawing/2014/main" id="{FF463ED9-BAB4-EAC8-E458-6B642156187A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5893669" y="467461"/>
              <a:ext cx="112445" cy="150050"/>
            </a:xfrm>
            <a:prstGeom prst="rect">
              <a:avLst/>
            </a:prstGeom>
          </p:spPr>
        </p:pic>
        <p:pic>
          <p:nvPicPr>
            <p:cNvPr id="68" name="object 59">
              <a:extLst>
                <a:ext uri="{FF2B5EF4-FFF2-40B4-BE49-F238E27FC236}">
                  <a16:creationId xmlns:a16="http://schemas.microsoft.com/office/drawing/2014/main" id="{F7C937D1-C970-EFF5-2019-E6B446228D1C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5698559" y="467461"/>
              <a:ext cx="174129" cy="150050"/>
            </a:xfrm>
            <a:prstGeom prst="rect">
              <a:avLst/>
            </a:prstGeom>
          </p:spPr>
        </p:pic>
        <p:pic>
          <p:nvPicPr>
            <p:cNvPr id="69" name="object 60">
              <a:extLst>
                <a:ext uri="{FF2B5EF4-FFF2-40B4-BE49-F238E27FC236}">
                  <a16:creationId xmlns:a16="http://schemas.microsoft.com/office/drawing/2014/main" id="{14B95A3B-7AF3-8D8D-F454-52DC3EF92445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302837" y="288887"/>
              <a:ext cx="112445" cy="150050"/>
            </a:xfrm>
            <a:prstGeom prst="rect">
              <a:avLst/>
            </a:prstGeom>
          </p:spPr>
        </p:pic>
        <p:pic>
          <p:nvPicPr>
            <p:cNvPr id="70" name="object 61">
              <a:extLst>
                <a:ext uri="{FF2B5EF4-FFF2-40B4-BE49-F238E27FC236}">
                  <a16:creationId xmlns:a16="http://schemas.microsoft.com/office/drawing/2014/main" id="{F07AE5E3-CD6E-E95D-788B-09BCA40A6CDF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6173793" y="288887"/>
              <a:ext cx="103593" cy="150050"/>
            </a:xfrm>
            <a:prstGeom prst="rect">
              <a:avLst/>
            </a:prstGeom>
          </p:spPr>
        </p:pic>
        <p:pic>
          <p:nvPicPr>
            <p:cNvPr id="71" name="object 62">
              <a:extLst>
                <a:ext uri="{FF2B5EF4-FFF2-40B4-BE49-F238E27FC236}">
                  <a16:creationId xmlns:a16="http://schemas.microsoft.com/office/drawing/2014/main" id="{4E11D4C8-AF85-8A3B-232F-0309B9A59044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6031527" y="288887"/>
              <a:ext cx="112458" cy="150050"/>
            </a:xfrm>
            <a:prstGeom prst="rect">
              <a:avLst/>
            </a:prstGeom>
          </p:spPr>
        </p:pic>
        <p:pic>
          <p:nvPicPr>
            <p:cNvPr id="72" name="object 63">
              <a:extLst>
                <a:ext uri="{FF2B5EF4-FFF2-40B4-BE49-F238E27FC236}">
                  <a16:creationId xmlns:a16="http://schemas.microsoft.com/office/drawing/2014/main" id="{553BB9F1-ED75-8A04-2DBE-CB5E464D011D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5893669" y="288887"/>
              <a:ext cx="112445" cy="150050"/>
            </a:xfrm>
            <a:prstGeom prst="rect">
              <a:avLst/>
            </a:prstGeom>
          </p:spPr>
        </p:pic>
        <p:pic>
          <p:nvPicPr>
            <p:cNvPr id="73" name="object 64">
              <a:extLst>
                <a:ext uri="{FF2B5EF4-FFF2-40B4-BE49-F238E27FC236}">
                  <a16:creationId xmlns:a16="http://schemas.microsoft.com/office/drawing/2014/main" id="{C12E060B-CCAE-EA5F-3841-271CA9515BAD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5760230" y="288887"/>
              <a:ext cx="112458" cy="150050"/>
            </a:xfrm>
            <a:prstGeom prst="rect">
              <a:avLst/>
            </a:prstGeom>
          </p:spPr>
        </p:pic>
        <p:pic>
          <p:nvPicPr>
            <p:cNvPr id="74" name="object 65">
              <a:extLst>
                <a:ext uri="{FF2B5EF4-FFF2-40B4-BE49-F238E27FC236}">
                  <a16:creationId xmlns:a16="http://schemas.microsoft.com/office/drawing/2014/main" id="{8B30B3C1-AAF9-7769-AC0F-95CA6D35FFF2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5637472" y="288887"/>
              <a:ext cx="99593" cy="150050"/>
            </a:xfrm>
            <a:prstGeom prst="rect">
              <a:avLst/>
            </a:prstGeom>
          </p:spPr>
        </p:pic>
        <p:pic>
          <p:nvPicPr>
            <p:cNvPr id="75" name="object 66">
              <a:extLst>
                <a:ext uri="{FF2B5EF4-FFF2-40B4-BE49-F238E27FC236}">
                  <a16:creationId xmlns:a16="http://schemas.microsoft.com/office/drawing/2014/main" id="{083BA680-5458-C9E8-F3C1-7748344E58A7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6310559" y="110299"/>
              <a:ext cx="103606" cy="150037"/>
            </a:xfrm>
            <a:prstGeom prst="rect">
              <a:avLst/>
            </a:prstGeom>
          </p:spPr>
        </p:pic>
        <p:pic>
          <p:nvPicPr>
            <p:cNvPr id="76" name="object 67">
              <a:extLst>
                <a:ext uri="{FF2B5EF4-FFF2-40B4-BE49-F238E27FC236}">
                  <a16:creationId xmlns:a16="http://schemas.microsoft.com/office/drawing/2014/main" id="{6C4D55E9-2E5B-BB84-718D-4A9632FFB609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6168268" y="110299"/>
              <a:ext cx="112471" cy="150037"/>
            </a:xfrm>
            <a:prstGeom prst="rect">
              <a:avLst/>
            </a:prstGeom>
          </p:spPr>
        </p:pic>
        <p:pic>
          <p:nvPicPr>
            <p:cNvPr id="77" name="object 68">
              <a:extLst>
                <a:ext uri="{FF2B5EF4-FFF2-40B4-BE49-F238E27FC236}">
                  <a16:creationId xmlns:a16="http://schemas.microsoft.com/office/drawing/2014/main" id="{6F9BE955-65E7-74B1-7E18-310D8F5A1D89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6030435" y="110299"/>
              <a:ext cx="112433" cy="150037"/>
            </a:xfrm>
            <a:prstGeom prst="rect">
              <a:avLst/>
            </a:prstGeom>
          </p:spPr>
        </p:pic>
        <p:pic>
          <p:nvPicPr>
            <p:cNvPr id="78" name="object 69">
              <a:extLst>
                <a:ext uri="{FF2B5EF4-FFF2-40B4-BE49-F238E27FC236}">
                  <a16:creationId xmlns:a16="http://schemas.microsoft.com/office/drawing/2014/main" id="{E3BC9253-2376-280F-57A6-7C5A2876E899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5896996" y="110299"/>
              <a:ext cx="112433" cy="150037"/>
            </a:xfrm>
            <a:prstGeom prst="rect">
              <a:avLst/>
            </a:prstGeom>
          </p:spPr>
        </p:pic>
        <p:pic>
          <p:nvPicPr>
            <p:cNvPr id="79" name="object 70">
              <a:extLst>
                <a:ext uri="{FF2B5EF4-FFF2-40B4-BE49-F238E27FC236}">
                  <a16:creationId xmlns:a16="http://schemas.microsoft.com/office/drawing/2014/main" id="{4196C779-CD6B-4047-23DD-130AB87B7B5D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5761335" y="110299"/>
              <a:ext cx="112471" cy="150037"/>
            </a:xfrm>
            <a:prstGeom prst="rect">
              <a:avLst/>
            </a:prstGeom>
          </p:spPr>
        </p:pic>
        <p:pic>
          <p:nvPicPr>
            <p:cNvPr id="80" name="object 71">
              <a:extLst>
                <a:ext uri="{FF2B5EF4-FFF2-40B4-BE49-F238E27FC236}">
                  <a16:creationId xmlns:a16="http://schemas.microsoft.com/office/drawing/2014/main" id="{BC1C5C45-B1C6-3824-1B18-B193BD3EB86E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6297300" y="0"/>
              <a:ext cx="105625" cy="81762"/>
            </a:xfrm>
            <a:prstGeom prst="rect">
              <a:avLst/>
            </a:prstGeom>
          </p:spPr>
        </p:pic>
        <p:pic>
          <p:nvPicPr>
            <p:cNvPr id="81" name="object 72">
              <a:extLst>
                <a:ext uri="{FF2B5EF4-FFF2-40B4-BE49-F238E27FC236}">
                  <a16:creationId xmlns:a16="http://schemas.microsoft.com/office/drawing/2014/main" id="{8807A4FD-387C-EC1D-5940-978020C6A756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6175050" y="13"/>
              <a:ext cx="81216" cy="81749"/>
            </a:xfrm>
            <a:prstGeom prst="rect">
              <a:avLst/>
            </a:prstGeom>
          </p:spPr>
        </p:pic>
        <p:pic>
          <p:nvPicPr>
            <p:cNvPr id="82" name="object 73">
              <a:extLst>
                <a:ext uri="{FF2B5EF4-FFF2-40B4-BE49-F238E27FC236}">
                  <a16:creationId xmlns:a16="http://schemas.microsoft.com/office/drawing/2014/main" id="{C1CCD2A6-615C-42C5-58AE-9D81CEBEBA01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5545054" y="0"/>
              <a:ext cx="190855" cy="260337"/>
            </a:xfrm>
            <a:prstGeom prst="rect">
              <a:avLst/>
            </a:prstGeom>
          </p:spPr>
        </p:pic>
        <p:pic>
          <p:nvPicPr>
            <p:cNvPr id="83" name="object 74">
              <a:extLst>
                <a:ext uri="{FF2B5EF4-FFF2-40B4-BE49-F238E27FC236}">
                  <a16:creationId xmlns:a16="http://schemas.microsoft.com/office/drawing/2014/main" id="{74B1C2A7-4277-C7E1-DDEE-B09B5B34DF6D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6026003" y="0"/>
              <a:ext cx="112445" cy="81762"/>
            </a:xfrm>
            <a:prstGeom prst="rect">
              <a:avLst/>
            </a:prstGeom>
          </p:spPr>
        </p:pic>
        <p:pic>
          <p:nvPicPr>
            <p:cNvPr id="84" name="object 75">
              <a:extLst>
                <a:ext uri="{FF2B5EF4-FFF2-40B4-BE49-F238E27FC236}">
                  <a16:creationId xmlns:a16="http://schemas.microsoft.com/office/drawing/2014/main" id="{D258E7BF-F55D-08E5-A409-09936BE684FF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5890354" y="0"/>
              <a:ext cx="112445" cy="81762"/>
            </a:xfrm>
            <a:prstGeom prst="rect">
              <a:avLst/>
            </a:prstGeom>
          </p:spPr>
        </p:pic>
        <p:pic>
          <p:nvPicPr>
            <p:cNvPr id="85" name="object 76">
              <a:extLst>
                <a:ext uri="{FF2B5EF4-FFF2-40B4-BE49-F238E27FC236}">
                  <a16:creationId xmlns:a16="http://schemas.microsoft.com/office/drawing/2014/main" id="{DDB9BAB5-ACAD-9964-224C-2B5614E5F86D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5761335" y="0"/>
              <a:ext cx="103606" cy="81762"/>
            </a:xfrm>
            <a:prstGeom prst="rect">
              <a:avLst/>
            </a:prstGeom>
          </p:spPr>
        </p:pic>
      </p:grp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93E5282-DDBE-7DD6-A439-D3939E4BB7FB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66275"/>
            <a:ext cx="2033520" cy="4686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AD6B150-E8AE-1DA7-5F3E-13DD7C41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47" y="257403"/>
            <a:ext cx="14834462" cy="777240"/>
          </a:xfrm>
          <a:prstGeom prst="rect">
            <a:avLst/>
          </a:prstGeom>
        </p:spPr>
        <p:txBody>
          <a:bodyPr/>
          <a:lstStyle>
            <a:lvl1pPr>
              <a:defRPr lang="en-US" sz="6000" b="1" spc="-10" dirty="0">
                <a:solidFill>
                  <a:srgbClr val="6455A0"/>
                </a:solidFill>
                <a:latin typeface="Cy ExtraBold"/>
                <a:cs typeface="Cy ExtraBold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0FAB549-5514-3B46-57E1-CF4CA1C455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241" y="1130054"/>
            <a:ext cx="14834462" cy="4286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n-US" sz="3500" b="0" i="0" spc="-10" dirty="0">
                <a:solidFill>
                  <a:srgbClr val="5EB991"/>
                </a:solidFill>
                <a:latin typeface="Cy SemiLight"/>
                <a:ea typeface="+mj-ea"/>
                <a:cs typeface="Cy SemiLight"/>
              </a:defRPr>
            </a:lvl1pPr>
          </a:lstStyle>
          <a:p>
            <a:pPr lvl="0"/>
            <a:r>
              <a:rPr lang="en-US" spc="-25" noProof="0" dirty="0">
                <a:solidFill>
                  <a:srgbClr val="5EB991"/>
                </a:solidFill>
              </a:rPr>
              <a:t>SOUS </a:t>
            </a:r>
            <a:r>
              <a:rPr lang="en-US" spc="-10" noProof="0" dirty="0">
                <a:solidFill>
                  <a:srgbClr val="5EB991"/>
                </a:solidFill>
              </a:rPr>
              <a:t>TITRE</a:t>
            </a:r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CADEA71F-C1B3-B96A-3249-21D8B59B00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6146" y="1870709"/>
            <a:ext cx="15483609" cy="693420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lang="en-US" sz="4400" b="1" spc="-65" dirty="0">
                <a:solidFill>
                  <a:srgbClr val="000F82"/>
                </a:solidFill>
                <a:latin typeface="Cy"/>
                <a:cs typeface="Cy"/>
              </a:defRPr>
            </a:lvl1pPr>
            <a:lvl2pPr marL="587502" indent="-285750">
              <a:buFont typeface="Arial" panose="020B0604020202020204" pitchFamily="34" charset="0"/>
              <a:buChar char="•"/>
              <a:defRPr lang="en-US" sz="4000" b="0" spc="-65" dirty="0">
                <a:solidFill>
                  <a:srgbClr val="000F82"/>
                </a:solidFill>
                <a:latin typeface="Cy"/>
                <a:ea typeface="+mn-ea"/>
                <a:cs typeface="Cy"/>
              </a:defRPr>
            </a:lvl2pPr>
            <a:lvl3pPr marL="880110" indent="-285750">
              <a:buFont typeface="Arial" panose="020B0604020202020204" pitchFamily="34" charset="0"/>
              <a:buChar char="•"/>
              <a:defRPr lang="en-US" sz="4000" b="0" spc="-65" dirty="0">
                <a:solidFill>
                  <a:srgbClr val="000F82"/>
                </a:solidFill>
                <a:latin typeface="Cy"/>
                <a:ea typeface="+mn-ea"/>
                <a:cs typeface="Cy"/>
              </a:defRPr>
            </a:lvl3pPr>
            <a:lvl4pPr marL="1154430" indent="-285750">
              <a:buFont typeface="Arial" panose="020B0604020202020204" pitchFamily="34" charset="0"/>
              <a:buChar char="•"/>
              <a:defRPr lang="en-US" sz="4000" b="0" spc="-65" dirty="0">
                <a:solidFill>
                  <a:srgbClr val="000F82"/>
                </a:solidFill>
                <a:latin typeface="Cy"/>
                <a:ea typeface="+mn-ea"/>
                <a:cs typeface="Cy"/>
              </a:defRPr>
            </a:lvl4pPr>
            <a:lvl5pPr marL="1447038" indent="-285750">
              <a:buFont typeface="Arial" panose="020B0604020202020204" pitchFamily="34" charset="0"/>
              <a:buChar char="•"/>
              <a:defRPr lang="en-US" sz="4000" b="0" spc="-65" dirty="0">
                <a:solidFill>
                  <a:srgbClr val="000F82"/>
                </a:solidFill>
                <a:latin typeface="Cy"/>
                <a:ea typeface="+mn-ea"/>
                <a:cs typeface="C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DDC19-108C-2208-5A55-3441492C6D0B}"/>
              </a:ext>
            </a:extLst>
          </p:cNvPr>
          <p:cNvSpPr txBox="1"/>
          <p:nvPr userDrawn="1"/>
        </p:nvSpPr>
        <p:spPr>
          <a:xfrm>
            <a:off x="16383000" y="995894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E37AD42-939B-45A6-82A0-FC287FF72708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>
            <a:extLst>
              <a:ext uri="{FF2B5EF4-FFF2-40B4-BE49-F238E27FC236}">
                <a16:creationId xmlns:a16="http://schemas.microsoft.com/office/drawing/2014/main" id="{F6C24FB2-980C-4377-E279-1521E5B5169D}"/>
              </a:ext>
            </a:extLst>
          </p:cNvPr>
          <p:cNvGrpSpPr/>
          <p:nvPr userDrawn="1"/>
        </p:nvGrpSpPr>
        <p:grpSpPr>
          <a:xfrm>
            <a:off x="0" y="0"/>
            <a:ext cx="18288000" cy="10288905"/>
            <a:chOff x="0" y="0"/>
            <a:chExt cx="18288000" cy="10288905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4CDE16BA-816A-DA62-1933-1CEFE86E73D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8803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8D7E48A-BFAA-95F5-0DE6-BB1EE711A0AD}"/>
                </a:ext>
              </a:extLst>
            </p:cNvPr>
            <p:cNvSpPr/>
            <p:nvPr/>
          </p:nvSpPr>
          <p:spPr>
            <a:xfrm>
              <a:off x="0" y="1308036"/>
              <a:ext cx="5121275" cy="8980805"/>
            </a:xfrm>
            <a:custGeom>
              <a:avLst/>
              <a:gdLst/>
              <a:ahLst/>
              <a:cxnLst/>
              <a:rect l="l" t="t" r="r" b="b"/>
              <a:pathLst>
                <a:path w="5121275" h="8980805">
                  <a:moveTo>
                    <a:pt x="1818703" y="6664680"/>
                  </a:moveTo>
                  <a:lnTo>
                    <a:pt x="1766582" y="6664020"/>
                  </a:lnTo>
                  <a:lnTo>
                    <a:pt x="1714779" y="6662064"/>
                  </a:lnTo>
                  <a:lnTo>
                    <a:pt x="1663319" y="6658800"/>
                  </a:lnTo>
                  <a:lnTo>
                    <a:pt x="1612214" y="6654279"/>
                  </a:lnTo>
                  <a:lnTo>
                    <a:pt x="1561490" y="6648488"/>
                  </a:lnTo>
                  <a:lnTo>
                    <a:pt x="1511147" y="6641465"/>
                  </a:lnTo>
                  <a:lnTo>
                    <a:pt x="1461211" y="6633197"/>
                  </a:lnTo>
                  <a:lnTo>
                    <a:pt x="1411693" y="6623736"/>
                  </a:lnTo>
                  <a:lnTo>
                    <a:pt x="1362621" y="6613068"/>
                  </a:lnTo>
                  <a:lnTo>
                    <a:pt x="1313992" y="6601231"/>
                  </a:lnTo>
                  <a:lnTo>
                    <a:pt x="1265834" y="6588226"/>
                  </a:lnTo>
                  <a:lnTo>
                    <a:pt x="1218158" y="6574066"/>
                  </a:lnTo>
                  <a:lnTo>
                    <a:pt x="1170978" y="6558788"/>
                  </a:lnTo>
                  <a:lnTo>
                    <a:pt x="1124318" y="6542379"/>
                  </a:lnTo>
                  <a:lnTo>
                    <a:pt x="1078191" y="6524879"/>
                  </a:lnTo>
                  <a:lnTo>
                    <a:pt x="1032611" y="6506299"/>
                  </a:lnTo>
                  <a:lnTo>
                    <a:pt x="987590" y="6486639"/>
                  </a:lnTo>
                  <a:lnTo>
                    <a:pt x="943152" y="6465938"/>
                  </a:lnTo>
                  <a:lnTo>
                    <a:pt x="899299" y="6444183"/>
                  </a:lnTo>
                  <a:lnTo>
                    <a:pt x="856068" y="6421425"/>
                  </a:lnTo>
                  <a:lnTo>
                    <a:pt x="813460" y="6397650"/>
                  </a:lnTo>
                  <a:lnTo>
                    <a:pt x="771499" y="6372885"/>
                  </a:lnTo>
                  <a:lnTo>
                    <a:pt x="730199" y="6347155"/>
                  </a:lnTo>
                  <a:lnTo>
                    <a:pt x="689559" y="6320460"/>
                  </a:lnTo>
                  <a:lnTo>
                    <a:pt x="649617" y="6292824"/>
                  </a:lnTo>
                  <a:lnTo>
                    <a:pt x="610387" y="6264262"/>
                  </a:lnTo>
                  <a:lnTo>
                    <a:pt x="571868" y="6234798"/>
                  </a:lnTo>
                  <a:lnTo>
                    <a:pt x="534098" y="6204432"/>
                  </a:lnTo>
                  <a:lnTo>
                    <a:pt x="497065" y="6173178"/>
                  </a:lnTo>
                  <a:lnTo>
                    <a:pt x="460819" y="6141072"/>
                  </a:lnTo>
                  <a:lnTo>
                    <a:pt x="425348" y="6108116"/>
                  </a:lnTo>
                  <a:lnTo>
                    <a:pt x="390677" y="6074334"/>
                  </a:lnTo>
                  <a:lnTo>
                    <a:pt x="356831" y="6039739"/>
                  </a:lnTo>
                  <a:lnTo>
                    <a:pt x="323811" y="6004344"/>
                  </a:lnTo>
                  <a:lnTo>
                    <a:pt x="291642" y="5968162"/>
                  </a:lnTo>
                  <a:lnTo>
                    <a:pt x="260337" y="5931217"/>
                  </a:lnTo>
                  <a:lnTo>
                    <a:pt x="229920" y="5893511"/>
                  </a:lnTo>
                  <a:lnTo>
                    <a:pt x="200393" y="5855081"/>
                  </a:lnTo>
                  <a:lnTo>
                    <a:pt x="171780" y="5815927"/>
                  </a:lnTo>
                  <a:lnTo>
                    <a:pt x="144094" y="5776061"/>
                  </a:lnTo>
                  <a:lnTo>
                    <a:pt x="117348" y="5735523"/>
                  </a:lnTo>
                  <a:lnTo>
                    <a:pt x="91567" y="5694299"/>
                  </a:lnTo>
                  <a:lnTo>
                    <a:pt x="66751" y="5652414"/>
                  </a:lnTo>
                  <a:lnTo>
                    <a:pt x="42938" y="5609895"/>
                  </a:lnTo>
                  <a:lnTo>
                    <a:pt x="20129" y="5566753"/>
                  </a:lnTo>
                  <a:lnTo>
                    <a:pt x="0" y="5526316"/>
                  </a:lnTo>
                  <a:lnTo>
                    <a:pt x="0" y="6907454"/>
                  </a:lnTo>
                  <a:lnTo>
                    <a:pt x="57543" y="6952640"/>
                  </a:lnTo>
                  <a:lnTo>
                    <a:pt x="96367" y="6981736"/>
                  </a:lnTo>
                  <a:lnTo>
                    <a:pt x="135674" y="7010197"/>
                  </a:lnTo>
                  <a:lnTo>
                    <a:pt x="175475" y="7038010"/>
                  </a:lnTo>
                  <a:lnTo>
                    <a:pt x="215773" y="7065175"/>
                  </a:lnTo>
                  <a:lnTo>
                    <a:pt x="256540" y="7091693"/>
                  </a:lnTo>
                  <a:lnTo>
                    <a:pt x="297764" y="7117524"/>
                  </a:lnTo>
                  <a:lnTo>
                    <a:pt x="339458" y="7142696"/>
                  </a:lnTo>
                  <a:lnTo>
                    <a:pt x="381609" y="7167181"/>
                  </a:lnTo>
                  <a:lnTo>
                    <a:pt x="424205" y="7190968"/>
                  </a:lnTo>
                  <a:lnTo>
                    <a:pt x="467233" y="7214070"/>
                  </a:lnTo>
                  <a:lnTo>
                    <a:pt x="510692" y="7236460"/>
                  </a:lnTo>
                  <a:lnTo>
                    <a:pt x="554583" y="7258139"/>
                  </a:lnTo>
                  <a:lnTo>
                    <a:pt x="598881" y="7279094"/>
                  </a:lnTo>
                  <a:lnTo>
                    <a:pt x="643585" y="7299325"/>
                  </a:lnTo>
                  <a:lnTo>
                    <a:pt x="688682" y="7318819"/>
                  </a:lnTo>
                  <a:lnTo>
                    <a:pt x="734187" y="7337565"/>
                  </a:lnTo>
                  <a:lnTo>
                    <a:pt x="780072" y="7355560"/>
                  </a:lnTo>
                  <a:lnTo>
                    <a:pt x="826325" y="7372807"/>
                  </a:lnTo>
                  <a:lnTo>
                    <a:pt x="872947" y="7389279"/>
                  </a:lnTo>
                  <a:lnTo>
                    <a:pt x="919937" y="7404989"/>
                  </a:lnTo>
                  <a:lnTo>
                    <a:pt x="967282" y="7419899"/>
                  </a:lnTo>
                  <a:lnTo>
                    <a:pt x="1014958" y="7434034"/>
                  </a:lnTo>
                  <a:lnTo>
                    <a:pt x="1062990" y="7447369"/>
                  </a:lnTo>
                  <a:lnTo>
                    <a:pt x="1111338" y="7459891"/>
                  </a:lnTo>
                  <a:lnTo>
                    <a:pt x="1160018" y="7471613"/>
                  </a:lnTo>
                  <a:lnTo>
                    <a:pt x="1209014" y="7482510"/>
                  </a:lnTo>
                  <a:lnTo>
                    <a:pt x="1258316" y="7492568"/>
                  </a:lnTo>
                  <a:lnTo>
                    <a:pt x="1307909" y="7501801"/>
                  </a:lnTo>
                  <a:lnTo>
                    <a:pt x="1357795" y="7510196"/>
                  </a:lnTo>
                  <a:lnTo>
                    <a:pt x="1407972" y="7517727"/>
                  </a:lnTo>
                  <a:lnTo>
                    <a:pt x="1458429" y="7524420"/>
                  </a:lnTo>
                  <a:lnTo>
                    <a:pt x="1509153" y="7530224"/>
                  </a:lnTo>
                  <a:lnTo>
                    <a:pt x="1560131" y="7535164"/>
                  </a:lnTo>
                  <a:lnTo>
                    <a:pt x="1611363" y="7539228"/>
                  </a:lnTo>
                  <a:lnTo>
                    <a:pt x="1662849" y="7542403"/>
                  </a:lnTo>
                  <a:lnTo>
                    <a:pt x="1714563" y="7544676"/>
                  </a:lnTo>
                  <a:lnTo>
                    <a:pt x="1766519" y="7546048"/>
                  </a:lnTo>
                  <a:lnTo>
                    <a:pt x="1818690" y="7546505"/>
                  </a:lnTo>
                  <a:lnTo>
                    <a:pt x="1818703" y="6664680"/>
                  </a:lnTo>
                  <a:close/>
                </a:path>
                <a:path w="5121275" h="8980805">
                  <a:moveTo>
                    <a:pt x="5120995" y="7944955"/>
                  </a:moveTo>
                  <a:lnTo>
                    <a:pt x="3871480" y="6697878"/>
                  </a:lnTo>
                  <a:lnTo>
                    <a:pt x="3836936" y="6731787"/>
                  </a:lnTo>
                  <a:lnTo>
                    <a:pt x="3801834" y="6765125"/>
                  </a:lnTo>
                  <a:lnTo>
                    <a:pt x="3766172" y="6797878"/>
                  </a:lnTo>
                  <a:lnTo>
                    <a:pt x="3729977" y="6830034"/>
                  </a:lnTo>
                  <a:lnTo>
                    <a:pt x="3693236" y="6861607"/>
                  </a:lnTo>
                  <a:lnTo>
                    <a:pt x="3655961" y="6892557"/>
                  </a:lnTo>
                  <a:lnTo>
                    <a:pt x="3618166" y="6922910"/>
                  </a:lnTo>
                  <a:lnTo>
                    <a:pt x="3579863" y="6952640"/>
                  </a:lnTo>
                  <a:lnTo>
                    <a:pt x="3541039" y="6981736"/>
                  </a:lnTo>
                  <a:lnTo>
                    <a:pt x="3501733" y="7010197"/>
                  </a:lnTo>
                  <a:lnTo>
                    <a:pt x="3461918" y="7038010"/>
                  </a:lnTo>
                  <a:lnTo>
                    <a:pt x="3421634" y="7065175"/>
                  </a:lnTo>
                  <a:lnTo>
                    <a:pt x="3380867" y="7091680"/>
                  </a:lnTo>
                  <a:lnTo>
                    <a:pt x="3339630" y="7117524"/>
                  </a:lnTo>
                  <a:lnTo>
                    <a:pt x="3297936" y="7142696"/>
                  </a:lnTo>
                  <a:lnTo>
                    <a:pt x="3255797" y="7167169"/>
                  </a:lnTo>
                  <a:lnTo>
                    <a:pt x="3213201" y="7190968"/>
                  </a:lnTo>
                  <a:lnTo>
                    <a:pt x="3170161" y="7214070"/>
                  </a:lnTo>
                  <a:lnTo>
                    <a:pt x="3126702" y="7236460"/>
                  </a:lnTo>
                  <a:lnTo>
                    <a:pt x="3082823" y="7258139"/>
                  </a:lnTo>
                  <a:lnTo>
                    <a:pt x="3038525" y="7279094"/>
                  </a:lnTo>
                  <a:lnTo>
                    <a:pt x="2993821" y="7299325"/>
                  </a:lnTo>
                  <a:lnTo>
                    <a:pt x="2948711" y="7318819"/>
                  </a:lnTo>
                  <a:lnTo>
                    <a:pt x="2903207" y="7337565"/>
                  </a:lnTo>
                  <a:lnTo>
                    <a:pt x="2857335" y="7355573"/>
                  </a:lnTo>
                  <a:lnTo>
                    <a:pt x="2811068" y="7372807"/>
                  </a:lnTo>
                  <a:lnTo>
                    <a:pt x="2764447" y="7389292"/>
                  </a:lnTo>
                  <a:lnTo>
                    <a:pt x="2717457" y="7404989"/>
                  </a:lnTo>
                  <a:lnTo>
                    <a:pt x="2670124" y="7419911"/>
                  </a:lnTo>
                  <a:lnTo>
                    <a:pt x="2622435" y="7434034"/>
                  </a:lnTo>
                  <a:lnTo>
                    <a:pt x="2574404" y="7447369"/>
                  </a:lnTo>
                  <a:lnTo>
                    <a:pt x="2526055" y="7459904"/>
                  </a:lnTo>
                  <a:lnTo>
                    <a:pt x="2477376" y="7471613"/>
                  </a:lnTo>
                  <a:lnTo>
                    <a:pt x="2428379" y="7482510"/>
                  </a:lnTo>
                  <a:lnTo>
                    <a:pt x="2379078" y="7492581"/>
                  </a:lnTo>
                  <a:lnTo>
                    <a:pt x="2329484" y="7501814"/>
                  </a:lnTo>
                  <a:lnTo>
                    <a:pt x="2279586" y="7510196"/>
                  </a:lnTo>
                  <a:lnTo>
                    <a:pt x="2229421" y="7517739"/>
                  </a:lnTo>
                  <a:lnTo>
                    <a:pt x="2178964" y="7524420"/>
                  </a:lnTo>
                  <a:lnTo>
                    <a:pt x="2128240" y="7530236"/>
                  </a:lnTo>
                  <a:lnTo>
                    <a:pt x="2077262" y="7535177"/>
                  </a:lnTo>
                  <a:lnTo>
                    <a:pt x="2026018" y="7539241"/>
                  </a:lnTo>
                  <a:lnTo>
                    <a:pt x="1974545" y="7542416"/>
                  </a:lnTo>
                  <a:lnTo>
                    <a:pt x="1922818" y="7544689"/>
                  </a:lnTo>
                  <a:lnTo>
                    <a:pt x="1870862" y="7546060"/>
                  </a:lnTo>
                  <a:lnTo>
                    <a:pt x="1818690" y="7546518"/>
                  </a:lnTo>
                  <a:lnTo>
                    <a:pt x="1818690" y="8428330"/>
                  </a:lnTo>
                  <a:lnTo>
                    <a:pt x="1766493" y="8427974"/>
                  </a:lnTo>
                  <a:lnTo>
                    <a:pt x="1714461" y="8426920"/>
                  </a:lnTo>
                  <a:lnTo>
                    <a:pt x="1662607" y="8425167"/>
                  </a:lnTo>
                  <a:lnTo>
                    <a:pt x="1610931" y="8422729"/>
                  </a:lnTo>
                  <a:lnTo>
                    <a:pt x="1559433" y="8419605"/>
                  </a:lnTo>
                  <a:lnTo>
                    <a:pt x="1508137" y="8415795"/>
                  </a:lnTo>
                  <a:lnTo>
                    <a:pt x="1457020" y="8411311"/>
                  </a:lnTo>
                  <a:lnTo>
                    <a:pt x="1406105" y="8406155"/>
                  </a:lnTo>
                  <a:lnTo>
                    <a:pt x="1355382" y="8400326"/>
                  </a:lnTo>
                  <a:lnTo>
                    <a:pt x="1304874" y="8393824"/>
                  </a:lnTo>
                  <a:lnTo>
                    <a:pt x="1254569" y="8386673"/>
                  </a:lnTo>
                  <a:lnTo>
                    <a:pt x="1204480" y="8378863"/>
                  </a:lnTo>
                  <a:lnTo>
                    <a:pt x="1154620" y="8370405"/>
                  </a:lnTo>
                  <a:lnTo>
                    <a:pt x="1104976" y="8361299"/>
                  </a:lnTo>
                  <a:lnTo>
                    <a:pt x="1055560" y="8351545"/>
                  </a:lnTo>
                  <a:lnTo>
                    <a:pt x="1006373" y="8341157"/>
                  </a:lnTo>
                  <a:lnTo>
                    <a:pt x="957427" y="8330146"/>
                  </a:lnTo>
                  <a:lnTo>
                    <a:pt x="908723" y="8318487"/>
                  </a:lnTo>
                  <a:lnTo>
                    <a:pt x="860272" y="8306219"/>
                  </a:lnTo>
                  <a:lnTo>
                    <a:pt x="812063" y="8293328"/>
                  </a:lnTo>
                  <a:lnTo>
                    <a:pt x="764108" y="8279828"/>
                  </a:lnTo>
                  <a:lnTo>
                    <a:pt x="716419" y="8265706"/>
                  </a:lnTo>
                  <a:lnTo>
                    <a:pt x="668985" y="8250987"/>
                  </a:lnTo>
                  <a:lnTo>
                    <a:pt x="621830" y="8235658"/>
                  </a:lnTo>
                  <a:lnTo>
                    <a:pt x="574941" y="8219745"/>
                  </a:lnTo>
                  <a:lnTo>
                    <a:pt x="528332" y="8203222"/>
                  </a:lnTo>
                  <a:lnTo>
                    <a:pt x="482015" y="8186128"/>
                  </a:lnTo>
                  <a:lnTo>
                    <a:pt x="435978" y="8168437"/>
                  </a:lnTo>
                  <a:lnTo>
                    <a:pt x="390220" y="8150174"/>
                  </a:lnTo>
                  <a:lnTo>
                    <a:pt x="344779" y="8131340"/>
                  </a:lnTo>
                  <a:lnTo>
                    <a:pt x="299618" y="8111934"/>
                  </a:lnTo>
                  <a:lnTo>
                    <a:pt x="254774" y="8091957"/>
                  </a:lnTo>
                  <a:lnTo>
                    <a:pt x="210235" y="8071421"/>
                  </a:lnTo>
                  <a:lnTo>
                    <a:pt x="166014" y="8050327"/>
                  </a:lnTo>
                  <a:lnTo>
                    <a:pt x="122110" y="8028686"/>
                  </a:lnTo>
                  <a:lnTo>
                    <a:pt x="78524" y="8006499"/>
                  </a:lnTo>
                  <a:lnTo>
                    <a:pt x="35280" y="7983766"/>
                  </a:lnTo>
                  <a:lnTo>
                    <a:pt x="0" y="7964640"/>
                  </a:lnTo>
                  <a:lnTo>
                    <a:pt x="0" y="8943492"/>
                  </a:lnTo>
                  <a:lnTo>
                    <a:pt x="46278" y="8962746"/>
                  </a:lnTo>
                  <a:lnTo>
                    <a:pt x="90932" y="8980767"/>
                  </a:lnTo>
                  <a:lnTo>
                    <a:pt x="3546437" y="8980767"/>
                  </a:lnTo>
                  <a:lnTo>
                    <a:pt x="3591102" y="8962746"/>
                  </a:lnTo>
                  <a:lnTo>
                    <a:pt x="3636530" y="8943861"/>
                  </a:lnTo>
                  <a:lnTo>
                    <a:pt x="3681704" y="8924506"/>
                  </a:lnTo>
                  <a:lnTo>
                    <a:pt x="3726637" y="8904694"/>
                  </a:lnTo>
                  <a:lnTo>
                    <a:pt x="3771328" y="8884412"/>
                  </a:lnTo>
                  <a:lnTo>
                    <a:pt x="3815753" y="8863698"/>
                  </a:lnTo>
                  <a:lnTo>
                    <a:pt x="3859936" y="8842527"/>
                  </a:lnTo>
                  <a:lnTo>
                    <a:pt x="3903853" y="8820899"/>
                  </a:lnTo>
                  <a:lnTo>
                    <a:pt x="3947515" y="8798839"/>
                  </a:lnTo>
                  <a:lnTo>
                    <a:pt x="3990898" y="8776335"/>
                  </a:lnTo>
                  <a:lnTo>
                    <a:pt x="4034028" y="8753386"/>
                  </a:lnTo>
                  <a:lnTo>
                    <a:pt x="4076890" y="8730005"/>
                  </a:lnTo>
                  <a:lnTo>
                    <a:pt x="4119461" y="8706193"/>
                  </a:lnTo>
                  <a:lnTo>
                    <a:pt x="4161777" y="8681949"/>
                  </a:lnTo>
                  <a:lnTo>
                    <a:pt x="4203801" y="8657285"/>
                  </a:lnTo>
                  <a:lnTo>
                    <a:pt x="4245546" y="8632190"/>
                  </a:lnTo>
                  <a:lnTo>
                    <a:pt x="4286999" y="8606676"/>
                  </a:lnTo>
                  <a:lnTo>
                    <a:pt x="4328172" y="8580742"/>
                  </a:lnTo>
                  <a:lnTo>
                    <a:pt x="4369054" y="8554402"/>
                  </a:lnTo>
                  <a:lnTo>
                    <a:pt x="4409643" y="8527644"/>
                  </a:lnTo>
                  <a:lnTo>
                    <a:pt x="4449927" y="8500478"/>
                  </a:lnTo>
                  <a:lnTo>
                    <a:pt x="4489920" y="8472907"/>
                  </a:lnTo>
                  <a:lnTo>
                    <a:pt x="4529607" y="8444928"/>
                  </a:lnTo>
                  <a:lnTo>
                    <a:pt x="4552645" y="8428330"/>
                  </a:lnTo>
                  <a:lnTo>
                    <a:pt x="4568990" y="8416557"/>
                  </a:lnTo>
                  <a:lnTo>
                    <a:pt x="4608068" y="8387778"/>
                  </a:lnTo>
                  <a:lnTo>
                    <a:pt x="4646828" y="8358619"/>
                  </a:lnTo>
                  <a:lnTo>
                    <a:pt x="4685271" y="8329054"/>
                  </a:lnTo>
                  <a:lnTo>
                    <a:pt x="4723396" y="8299107"/>
                  </a:lnTo>
                  <a:lnTo>
                    <a:pt x="4761204" y="8268779"/>
                  </a:lnTo>
                  <a:lnTo>
                    <a:pt x="4798695" y="8238071"/>
                  </a:lnTo>
                  <a:lnTo>
                    <a:pt x="4835855" y="8206981"/>
                  </a:lnTo>
                  <a:lnTo>
                    <a:pt x="4872672" y="8175511"/>
                  </a:lnTo>
                  <a:lnTo>
                    <a:pt x="4909172" y="8143672"/>
                  </a:lnTo>
                  <a:lnTo>
                    <a:pt x="4945329" y="8111464"/>
                  </a:lnTo>
                  <a:lnTo>
                    <a:pt x="4981156" y="8078876"/>
                  </a:lnTo>
                  <a:lnTo>
                    <a:pt x="5016639" y="8045932"/>
                  </a:lnTo>
                  <a:lnTo>
                    <a:pt x="5051768" y="8012633"/>
                  </a:lnTo>
                  <a:lnTo>
                    <a:pt x="5086566" y="7978965"/>
                  </a:lnTo>
                  <a:lnTo>
                    <a:pt x="5120995" y="7944955"/>
                  </a:lnTo>
                  <a:close/>
                </a:path>
                <a:path w="5121275" h="8980805">
                  <a:moveTo>
                    <a:pt x="5120995" y="1358900"/>
                  </a:moveTo>
                  <a:lnTo>
                    <a:pt x="5086566" y="1320800"/>
                  </a:lnTo>
                  <a:lnTo>
                    <a:pt x="5051768" y="1295400"/>
                  </a:lnTo>
                  <a:lnTo>
                    <a:pt x="5016639" y="1257300"/>
                  </a:lnTo>
                  <a:lnTo>
                    <a:pt x="4981156" y="1231900"/>
                  </a:lnTo>
                  <a:lnTo>
                    <a:pt x="4909172" y="1155700"/>
                  </a:lnTo>
                  <a:lnTo>
                    <a:pt x="4872685" y="1130300"/>
                  </a:lnTo>
                  <a:lnTo>
                    <a:pt x="4835855" y="1092200"/>
                  </a:lnTo>
                  <a:lnTo>
                    <a:pt x="4761217" y="1041400"/>
                  </a:lnTo>
                  <a:lnTo>
                    <a:pt x="4723409" y="1003300"/>
                  </a:lnTo>
                  <a:lnTo>
                    <a:pt x="4685271" y="977900"/>
                  </a:lnTo>
                  <a:lnTo>
                    <a:pt x="4646828" y="939800"/>
                  </a:lnTo>
                  <a:lnTo>
                    <a:pt x="4549305" y="876300"/>
                  </a:lnTo>
                  <a:lnTo>
                    <a:pt x="4529620" y="863600"/>
                  </a:lnTo>
                  <a:lnTo>
                    <a:pt x="4489932" y="825500"/>
                  </a:lnTo>
                  <a:lnTo>
                    <a:pt x="4328185" y="723900"/>
                  </a:lnTo>
                  <a:lnTo>
                    <a:pt x="4161777" y="622300"/>
                  </a:lnTo>
                  <a:lnTo>
                    <a:pt x="4034040" y="546100"/>
                  </a:lnTo>
                  <a:lnTo>
                    <a:pt x="3990911" y="533400"/>
                  </a:lnTo>
                  <a:lnTo>
                    <a:pt x="3859949" y="457200"/>
                  </a:lnTo>
                  <a:lnTo>
                    <a:pt x="3815765" y="444500"/>
                  </a:lnTo>
                  <a:lnTo>
                    <a:pt x="3726650" y="393700"/>
                  </a:lnTo>
                  <a:lnTo>
                    <a:pt x="3681717" y="381000"/>
                  </a:lnTo>
                  <a:lnTo>
                    <a:pt x="3636543" y="355600"/>
                  </a:lnTo>
                  <a:lnTo>
                    <a:pt x="3591115" y="342900"/>
                  </a:lnTo>
                  <a:lnTo>
                    <a:pt x="3545446" y="317500"/>
                  </a:lnTo>
                  <a:lnTo>
                    <a:pt x="3453409" y="292100"/>
                  </a:lnTo>
                  <a:lnTo>
                    <a:pt x="3407041" y="266700"/>
                  </a:lnTo>
                  <a:lnTo>
                    <a:pt x="3266579" y="228600"/>
                  </a:lnTo>
                  <a:lnTo>
                    <a:pt x="3219310" y="203200"/>
                  </a:lnTo>
                  <a:lnTo>
                    <a:pt x="2784525" y="88900"/>
                  </a:lnTo>
                  <a:lnTo>
                    <a:pt x="2735224" y="88900"/>
                  </a:lnTo>
                  <a:lnTo>
                    <a:pt x="2586215" y="50800"/>
                  </a:lnTo>
                  <a:lnTo>
                    <a:pt x="2536177" y="50800"/>
                  </a:lnTo>
                  <a:lnTo>
                    <a:pt x="2485974" y="38100"/>
                  </a:lnTo>
                  <a:lnTo>
                    <a:pt x="2435593" y="38100"/>
                  </a:lnTo>
                  <a:lnTo>
                    <a:pt x="2385047" y="25400"/>
                  </a:lnTo>
                  <a:lnTo>
                    <a:pt x="2334336" y="25400"/>
                  </a:lnTo>
                  <a:lnTo>
                    <a:pt x="2283460" y="12700"/>
                  </a:lnTo>
                  <a:lnTo>
                    <a:pt x="2181225" y="12700"/>
                  </a:lnTo>
                  <a:lnTo>
                    <a:pt x="2129879" y="0"/>
                  </a:lnTo>
                  <a:lnTo>
                    <a:pt x="1507515" y="0"/>
                  </a:lnTo>
                  <a:lnTo>
                    <a:pt x="1456169" y="12700"/>
                  </a:lnTo>
                  <a:lnTo>
                    <a:pt x="1353934" y="12700"/>
                  </a:lnTo>
                  <a:lnTo>
                    <a:pt x="1303058" y="25400"/>
                  </a:lnTo>
                  <a:lnTo>
                    <a:pt x="1252347" y="25400"/>
                  </a:lnTo>
                  <a:lnTo>
                    <a:pt x="1201801" y="38100"/>
                  </a:lnTo>
                  <a:lnTo>
                    <a:pt x="1151420" y="38100"/>
                  </a:lnTo>
                  <a:lnTo>
                    <a:pt x="1101217" y="50800"/>
                  </a:lnTo>
                  <a:lnTo>
                    <a:pt x="1051179" y="50800"/>
                  </a:lnTo>
                  <a:lnTo>
                    <a:pt x="902169" y="88900"/>
                  </a:lnTo>
                  <a:lnTo>
                    <a:pt x="852868" y="88900"/>
                  </a:lnTo>
                  <a:lnTo>
                    <a:pt x="418084" y="203200"/>
                  </a:lnTo>
                  <a:lnTo>
                    <a:pt x="370827" y="228600"/>
                  </a:lnTo>
                  <a:lnTo>
                    <a:pt x="230352" y="266700"/>
                  </a:lnTo>
                  <a:lnTo>
                    <a:pt x="183984" y="292100"/>
                  </a:lnTo>
                  <a:lnTo>
                    <a:pt x="91948" y="317500"/>
                  </a:lnTo>
                  <a:lnTo>
                    <a:pt x="46291" y="342900"/>
                  </a:lnTo>
                  <a:lnTo>
                    <a:pt x="0" y="355600"/>
                  </a:lnTo>
                  <a:lnTo>
                    <a:pt x="0" y="3771900"/>
                  </a:lnTo>
                  <a:lnTo>
                    <a:pt x="20104" y="3733800"/>
                  </a:lnTo>
                  <a:lnTo>
                    <a:pt x="42926" y="3695700"/>
                  </a:lnTo>
                  <a:lnTo>
                    <a:pt x="66738" y="3657600"/>
                  </a:lnTo>
                  <a:lnTo>
                    <a:pt x="91554" y="3606800"/>
                  </a:lnTo>
                  <a:lnTo>
                    <a:pt x="117335" y="3568700"/>
                  </a:lnTo>
                  <a:lnTo>
                    <a:pt x="144081" y="3530600"/>
                  </a:lnTo>
                  <a:lnTo>
                    <a:pt x="171767" y="3492500"/>
                  </a:lnTo>
                  <a:lnTo>
                    <a:pt x="200380" y="3454400"/>
                  </a:lnTo>
                  <a:lnTo>
                    <a:pt x="229908" y="3416300"/>
                  </a:lnTo>
                  <a:lnTo>
                    <a:pt x="260337" y="3378200"/>
                  </a:lnTo>
                  <a:lnTo>
                    <a:pt x="291642" y="3340100"/>
                  </a:lnTo>
                  <a:lnTo>
                    <a:pt x="323811" y="3302000"/>
                  </a:lnTo>
                  <a:lnTo>
                    <a:pt x="356831" y="3263900"/>
                  </a:lnTo>
                  <a:lnTo>
                    <a:pt x="390677" y="3225800"/>
                  </a:lnTo>
                  <a:lnTo>
                    <a:pt x="425335" y="3200400"/>
                  </a:lnTo>
                  <a:lnTo>
                    <a:pt x="460806" y="3162300"/>
                  </a:lnTo>
                  <a:lnTo>
                    <a:pt x="497065" y="3136900"/>
                  </a:lnTo>
                  <a:lnTo>
                    <a:pt x="534085" y="3098800"/>
                  </a:lnTo>
                  <a:lnTo>
                    <a:pt x="571855" y="3073400"/>
                  </a:lnTo>
                  <a:lnTo>
                    <a:pt x="610374" y="3035300"/>
                  </a:lnTo>
                  <a:lnTo>
                    <a:pt x="649617" y="3009900"/>
                  </a:lnTo>
                  <a:lnTo>
                    <a:pt x="689559" y="2984500"/>
                  </a:lnTo>
                  <a:lnTo>
                    <a:pt x="730186" y="2959100"/>
                  </a:lnTo>
                  <a:lnTo>
                    <a:pt x="813460" y="2908300"/>
                  </a:lnTo>
                  <a:lnTo>
                    <a:pt x="899299" y="2857500"/>
                  </a:lnTo>
                  <a:lnTo>
                    <a:pt x="943152" y="2844800"/>
                  </a:lnTo>
                  <a:lnTo>
                    <a:pt x="1032598" y="2794000"/>
                  </a:lnTo>
                  <a:lnTo>
                    <a:pt x="1078191" y="2781300"/>
                  </a:lnTo>
                  <a:lnTo>
                    <a:pt x="1124318" y="2755900"/>
                  </a:lnTo>
                  <a:lnTo>
                    <a:pt x="1461211" y="2667000"/>
                  </a:lnTo>
                  <a:lnTo>
                    <a:pt x="1511147" y="2667000"/>
                  </a:lnTo>
                  <a:lnTo>
                    <a:pt x="1561477" y="2654300"/>
                  </a:lnTo>
                  <a:lnTo>
                    <a:pt x="1612214" y="2654300"/>
                  </a:lnTo>
                  <a:lnTo>
                    <a:pt x="1663306" y="2641600"/>
                  </a:lnTo>
                  <a:lnTo>
                    <a:pt x="1974075" y="2641600"/>
                  </a:lnTo>
                  <a:lnTo>
                    <a:pt x="2025180" y="2654300"/>
                  </a:lnTo>
                  <a:lnTo>
                    <a:pt x="2075903" y="2654300"/>
                  </a:lnTo>
                  <a:lnTo>
                    <a:pt x="2126246" y="2667000"/>
                  </a:lnTo>
                  <a:lnTo>
                    <a:pt x="2176183" y="2667000"/>
                  </a:lnTo>
                  <a:lnTo>
                    <a:pt x="2513076" y="2755900"/>
                  </a:lnTo>
                  <a:lnTo>
                    <a:pt x="2559202" y="2781300"/>
                  </a:lnTo>
                  <a:lnTo>
                    <a:pt x="2604782" y="2794000"/>
                  </a:lnTo>
                  <a:lnTo>
                    <a:pt x="2694241" y="2844800"/>
                  </a:lnTo>
                  <a:lnTo>
                    <a:pt x="2738082" y="2857500"/>
                  </a:lnTo>
                  <a:lnTo>
                    <a:pt x="2823921" y="2908300"/>
                  </a:lnTo>
                  <a:lnTo>
                    <a:pt x="2907195" y="2959100"/>
                  </a:lnTo>
                  <a:lnTo>
                    <a:pt x="2947822" y="2984500"/>
                  </a:lnTo>
                  <a:lnTo>
                    <a:pt x="2987764" y="3009900"/>
                  </a:lnTo>
                  <a:lnTo>
                    <a:pt x="3027007" y="3035300"/>
                  </a:lnTo>
                  <a:lnTo>
                    <a:pt x="3065513" y="3073400"/>
                  </a:lnTo>
                  <a:lnTo>
                    <a:pt x="3103295" y="3098800"/>
                  </a:lnTo>
                  <a:lnTo>
                    <a:pt x="3140316" y="3136900"/>
                  </a:lnTo>
                  <a:lnTo>
                    <a:pt x="3176574" y="3162300"/>
                  </a:lnTo>
                  <a:lnTo>
                    <a:pt x="3212033" y="3200400"/>
                  </a:lnTo>
                  <a:lnTo>
                    <a:pt x="3246704" y="3225800"/>
                  </a:lnTo>
                  <a:lnTo>
                    <a:pt x="3833215" y="2641600"/>
                  </a:lnTo>
                  <a:lnTo>
                    <a:pt x="3871468" y="2603500"/>
                  </a:lnTo>
                  <a:lnTo>
                    <a:pt x="3836924" y="2578100"/>
                  </a:lnTo>
                  <a:lnTo>
                    <a:pt x="3801821" y="2540000"/>
                  </a:lnTo>
                  <a:lnTo>
                    <a:pt x="3766159" y="2501900"/>
                  </a:lnTo>
                  <a:lnTo>
                    <a:pt x="3729964" y="2476500"/>
                  </a:lnTo>
                  <a:lnTo>
                    <a:pt x="3693223" y="2438400"/>
                  </a:lnTo>
                  <a:lnTo>
                    <a:pt x="3618153" y="2387600"/>
                  </a:lnTo>
                  <a:lnTo>
                    <a:pt x="3579850" y="2349500"/>
                  </a:lnTo>
                  <a:lnTo>
                    <a:pt x="3501720" y="2298700"/>
                  </a:lnTo>
                  <a:lnTo>
                    <a:pt x="3461905" y="2260600"/>
                  </a:lnTo>
                  <a:lnTo>
                    <a:pt x="3380854" y="2209800"/>
                  </a:lnTo>
                  <a:lnTo>
                    <a:pt x="3255784" y="2133600"/>
                  </a:lnTo>
                  <a:lnTo>
                    <a:pt x="3213189" y="2108200"/>
                  </a:lnTo>
                  <a:lnTo>
                    <a:pt x="3170148" y="2095500"/>
                  </a:lnTo>
                  <a:lnTo>
                    <a:pt x="3038513" y="2019300"/>
                  </a:lnTo>
                  <a:lnTo>
                    <a:pt x="2993809" y="2006600"/>
                  </a:lnTo>
                  <a:lnTo>
                    <a:pt x="2948698" y="1981200"/>
                  </a:lnTo>
                  <a:lnTo>
                    <a:pt x="2903207" y="1968500"/>
                  </a:lnTo>
                  <a:lnTo>
                    <a:pt x="2857322" y="1943100"/>
                  </a:lnTo>
                  <a:lnTo>
                    <a:pt x="2717457" y="1905000"/>
                  </a:lnTo>
                  <a:lnTo>
                    <a:pt x="2670111" y="1879600"/>
                  </a:lnTo>
                  <a:lnTo>
                    <a:pt x="2428379" y="1816100"/>
                  </a:lnTo>
                  <a:lnTo>
                    <a:pt x="2379078" y="1816100"/>
                  </a:lnTo>
                  <a:lnTo>
                    <a:pt x="2279586" y="1790700"/>
                  </a:lnTo>
                  <a:lnTo>
                    <a:pt x="2229408" y="1790700"/>
                  </a:lnTo>
                  <a:lnTo>
                    <a:pt x="2178964" y="1778000"/>
                  </a:lnTo>
                  <a:lnTo>
                    <a:pt x="2128240" y="1778000"/>
                  </a:lnTo>
                  <a:lnTo>
                    <a:pt x="2077250" y="1765300"/>
                  </a:lnTo>
                  <a:lnTo>
                    <a:pt x="1922818" y="1765300"/>
                  </a:lnTo>
                  <a:lnTo>
                    <a:pt x="1870862" y="1752600"/>
                  </a:lnTo>
                  <a:lnTo>
                    <a:pt x="1818690" y="1752600"/>
                  </a:lnTo>
                  <a:lnTo>
                    <a:pt x="1818690" y="876300"/>
                  </a:lnTo>
                  <a:lnTo>
                    <a:pt x="2026450" y="876300"/>
                  </a:lnTo>
                  <a:lnTo>
                    <a:pt x="2077948" y="889000"/>
                  </a:lnTo>
                  <a:lnTo>
                    <a:pt x="2180374" y="889000"/>
                  </a:lnTo>
                  <a:lnTo>
                    <a:pt x="2231288" y="901700"/>
                  </a:lnTo>
                  <a:lnTo>
                    <a:pt x="2282012" y="901700"/>
                  </a:lnTo>
                  <a:lnTo>
                    <a:pt x="2332520" y="914400"/>
                  </a:lnTo>
                  <a:lnTo>
                    <a:pt x="2382824" y="914400"/>
                  </a:lnTo>
                  <a:lnTo>
                    <a:pt x="2482773" y="939800"/>
                  </a:lnTo>
                  <a:lnTo>
                    <a:pt x="2532418" y="939800"/>
                  </a:lnTo>
                  <a:lnTo>
                    <a:pt x="3062452" y="1079500"/>
                  </a:lnTo>
                  <a:lnTo>
                    <a:pt x="3109049" y="1104900"/>
                  </a:lnTo>
                  <a:lnTo>
                    <a:pt x="3201416" y="1130300"/>
                  </a:lnTo>
                  <a:lnTo>
                    <a:pt x="3247161" y="1155700"/>
                  </a:lnTo>
                  <a:lnTo>
                    <a:pt x="3292614" y="1168400"/>
                  </a:lnTo>
                  <a:lnTo>
                    <a:pt x="3337776" y="1193800"/>
                  </a:lnTo>
                  <a:lnTo>
                    <a:pt x="3382619" y="1206500"/>
                  </a:lnTo>
                  <a:lnTo>
                    <a:pt x="3471380" y="1257300"/>
                  </a:lnTo>
                  <a:lnTo>
                    <a:pt x="3515283" y="1270000"/>
                  </a:lnTo>
                  <a:lnTo>
                    <a:pt x="3645039" y="1346200"/>
                  </a:lnTo>
                  <a:lnTo>
                    <a:pt x="3813327" y="1447800"/>
                  </a:lnTo>
                  <a:lnTo>
                    <a:pt x="3935831" y="1524000"/>
                  </a:lnTo>
                  <a:lnTo>
                    <a:pt x="4055021" y="1600200"/>
                  </a:lnTo>
                  <a:lnTo>
                    <a:pt x="4093997" y="1638300"/>
                  </a:lnTo>
                  <a:lnTo>
                    <a:pt x="4170781" y="1689100"/>
                  </a:lnTo>
                  <a:lnTo>
                    <a:pt x="4208576" y="1727200"/>
                  </a:lnTo>
                  <a:lnTo>
                    <a:pt x="4245978" y="1752600"/>
                  </a:lnTo>
                  <a:lnTo>
                    <a:pt x="4282986" y="1790700"/>
                  </a:lnTo>
                  <a:lnTo>
                    <a:pt x="4319575" y="1816100"/>
                  </a:lnTo>
                  <a:lnTo>
                    <a:pt x="4355744" y="1854200"/>
                  </a:lnTo>
                  <a:lnTo>
                    <a:pt x="4391507" y="1879600"/>
                  </a:lnTo>
                  <a:lnTo>
                    <a:pt x="4426839" y="1917700"/>
                  </a:lnTo>
                  <a:lnTo>
                    <a:pt x="4461751" y="1943100"/>
                  </a:lnTo>
                  <a:lnTo>
                    <a:pt x="4496232" y="1981200"/>
                  </a:lnTo>
                  <a:lnTo>
                    <a:pt x="5120995" y="135890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86E1E73D-9928-0F5E-059B-BC1BC771F84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15349" y="8423173"/>
              <a:ext cx="1483421" cy="1461693"/>
            </a:xfrm>
            <a:prstGeom prst="rect">
              <a:avLst/>
            </a:prstGeom>
          </p:spPr>
        </p:pic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D2648878-9C45-868D-B2E9-27F90B1D977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68276" y="8642481"/>
              <a:ext cx="1409430" cy="1233873"/>
            </a:xfrm>
            <a:prstGeom prst="rect">
              <a:avLst/>
            </a:prstGeom>
          </p:spPr>
        </p:pic>
      </p:grpSp>
      <p:grpSp>
        <p:nvGrpSpPr>
          <p:cNvPr id="11" name="object 18">
            <a:extLst>
              <a:ext uri="{FF2B5EF4-FFF2-40B4-BE49-F238E27FC236}">
                <a16:creationId xmlns:a16="http://schemas.microsoft.com/office/drawing/2014/main" id="{A765FE4A-A0C8-E567-B7B8-426916F440B3}"/>
              </a:ext>
            </a:extLst>
          </p:cNvPr>
          <p:cNvGrpSpPr/>
          <p:nvPr userDrawn="1"/>
        </p:nvGrpSpPr>
        <p:grpSpPr>
          <a:xfrm>
            <a:off x="15545054" y="0"/>
            <a:ext cx="2743494" cy="9628514"/>
            <a:chOff x="15545054" y="0"/>
            <a:chExt cx="2743494" cy="9628514"/>
          </a:xfrm>
        </p:grpSpPr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F3C10F36-039B-5AA8-3B24-0A5B60348BF6}"/>
                </a:ext>
              </a:extLst>
            </p:cNvPr>
            <p:cNvSpPr/>
            <p:nvPr/>
          </p:nvSpPr>
          <p:spPr>
            <a:xfrm>
              <a:off x="16374023" y="9"/>
              <a:ext cx="1914525" cy="9628505"/>
            </a:xfrm>
            <a:custGeom>
              <a:avLst/>
              <a:gdLst/>
              <a:ahLst/>
              <a:cxnLst/>
              <a:rect l="l" t="t" r="r" b="b"/>
              <a:pathLst>
                <a:path w="1914525" h="9628505">
                  <a:moveTo>
                    <a:pt x="1913978" y="0"/>
                  </a:moveTo>
                  <a:lnTo>
                    <a:pt x="0" y="0"/>
                  </a:lnTo>
                  <a:lnTo>
                    <a:pt x="707974" y="5904001"/>
                  </a:lnTo>
                  <a:lnTo>
                    <a:pt x="1913978" y="9628200"/>
                  </a:lnTo>
                  <a:lnTo>
                    <a:pt x="1913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0">
              <a:extLst>
                <a:ext uri="{FF2B5EF4-FFF2-40B4-BE49-F238E27FC236}">
                  <a16:creationId xmlns:a16="http://schemas.microsoft.com/office/drawing/2014/main" id="{B4D6B603-8EBA-9C63-C717-42D88AEDC56D}"/>
                </a:ext>
              </a:extLst>
            </p:cNvPr>
            <p:cNvSpPr/>
            <p:nvPr/>
          </p:nvSpPr>
          <p:spPr>
            <a:xfrm>
              <a:off x="15545067" y="12"/>
              <a:ext cx="1321435" cy="4129404"/>
            </a:xfrm>
            <a:custGeom>
              <a:avLst/>
              <a:gdLst/>
              <a:ahLst/>
              <a:cxnLst/>
              <a:rect l="l" t="t" r="r" b="b"/>
              <a:pathLst>
                <a:path w="1321434" h="4129404">
                  <a:moveTo>
                    <a:pt x="1320939" y="4129189"/>
                  </a:moveTo>
                  <a:lnTo>
                    <a:pt x="0" y="0"/>
                  </a:lnTo>
                  <a:lnTo>
                    <a:pt x="850265" y="0"/>
                  </a:lnTo>
                  <a:lnTo>
                    <a:pt x="1320939" y="4129189"/>
                  </a:lnTo>
                  <a:close/>
                </a:path>
              </a:pathLst>
            </a:custGeom>
            <a:solidFill>
              <a:srgbClr val="FFFFFF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21">
              <a:extLst>
                <a:ext uri="{FF2B5EF4-FFF2-40B4-BE49-F238E27FC236}">
                  <a16:creationId xmlns:a16="http://schemas.microsoft.com/office/drawing/2014/main" id="{7B772CBC-C94B-395E-1F5B-3695626EEA2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20350" y="3986466"/>
              <a:ext cx="19558" cy="61163"/>
            </a:xfrm>
            <a:prstGeom prst="rect">
              <a:avLst/>
            </a:prstGeom>
          </p:spPr>
        </p:pic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6824BB39-4B33-2BF7-5E97-DC6769BD600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00182" y="3923449"/>
              <a:ext cx="17602" cy="24002"/>
            </a:xfrm>
            <a:prstGeom prst="rect">
              <a:avLst/>
            </a:prstGeom>
          </p:spPr>
        </p:pic>
        <p:pic>
          <p:nvPicPr>
            <p:cNvPr id="16" name="object 23">
              <a:extLst>
                <a:ext uri="{FF2B5EF4-FFF2-40B4-BE49-F238E27FC236}">
                  <a16:creationId xmlns:a16="http://schemas.microsoft.com/office/drawing/2014/main" id="{2F668434-9E00-F251-FED2-C9640D345DE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80027" y="3860444"/>
              <a:ext cx="58077" cy="23990"/>
            </a:xfrm>
            <a:prstGeom prst="rect">
              <a:avLst/>
            </a:prstGeom>
          </p:spPr>
        </p:pic>
        <p:pic>
          <p:nvPicPr>
            <p:cNvPr id="17" name="object 24">
              <a:extLst>
                <a:ext uri="{FF2B5EF4-FFF2-40B4-BE49-F238E27FC236}">
                  <a16:creationId xmlns:a16="http://schemas.microsoft.com/office/drawing/2014/main" id="{B16C2710-E85B-DE20-30BA-1B2BAE172CE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44061" y="3681844"/>
              <a:ext cx="88061" cy="150063"/>
            </a:xfrm>
            <a:prstGeom prst="rect">
              <a:avLst/>
            </a:prstGeom>
          </p:spPr>
        </p:pic>
        <p:pic>
          <p:nvPicPr>
            <p:cNvPr id="18" name="object 25">
              <a:extLst>
                <a:ext uri="{FF2B5EF4-FFF2-40B4-BE49-F238E27FC236}">
                  <a16:creationId xmlns:a16="http://schemas.microsoft.com/office/drawing/2014/main" id="{0BF88343-494B-83B0-D252-8212154C357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08641" y="3146120"/>
              <a:ext cx="203123" cy="507199"/>
            </a:xfrm>
            <a:prstGeom prst="rect">
              <a:avLst/>
            </a:prstGeom>
          </p:spPr>
        </p:pic>
        <p:pic>
          <p:nvPicPr>
            <p:cNvPr id="19" name="object 26">
              <a:extLst>
                <a:ext uri="{FF2B5EF4-FFF2-40B4-BE49-F238E27FC236}">
                  <a16:creationId xmlns:a16="http://schemas.microsoft.com/office/drawing/2014/main" id="{CB45D110-09B1-7F43-E220-2DCB7A1934C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551516" y="2967558"/>
              <a:ext cx="199174" cy="328587"/>
            </a:xfrm>
            <a:prstGeom prst="rect">
              <a:avLst/>
            </a:prstGeom>
          </p:spPr>
        </p:pic>
        <p:pic>
          <p:nvPicPr>
            <p:cNvPr id="20" name="object 27">
              <a:extLst>
                <a:ext uri="{FF2B5EF4-FFF2-40B4-BE49-F238E27FC236}">
                  <a16:creationId xmlns:a16="http://schemas.microsoft.com/office/drawing/2014/main" id="{D83A540F-3484-A98A-9F71-038E10378A2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94379" y="2967558"/>
              <a:ext cx="210997" cy="150012"/>
            </a:xfrm>
            <a:prstGeom prst="rect">
              <a:avLst/>
            </a:prstGeom>
          </p:spPr>
        </p:pic>
        <p:pic>
          <p:nvPicPr>
            <p:cNvPr id="21" name="object 28">
              <a:extLst>
                <a:ext uri="{FF2B5EF4-FFF2-40B4-BE49-F238E27FC236}">
                  <a16:creationId xmlns:a16="http://schemas.microsoft.com/office/drawing/2014/main" id="{AAD6D3C8-EF46-F3BC-C539-D5B29E64DA7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588524" y="2788983"/>
              <a:ext cx="112433" cy="150025"/>
            </a:xfrm>
            <a:prstGeom prst="rect">
              <a:avLst/>
            </a:prstGeom>
          </p:spPr>
        </p:pic>
        <p:pic>
          <p:nvPicPr>
            <p:cNvPr id="22" name="object 29">
              <a:extLst>
                <a:ext uri="{FF2B5EF4-FFF2-40B4-BE49-F238E27FC236}">
                  <a16:creationId xmlns:a16="http://schemas.microsoft.com/office/drawing/2014/main" id="{F66C47D2-8360-EB6A-C96C-AD00962A20A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595140" y="2610371"/>
              <a:ext cx="112458" cy="150063"/>
            </a:xfrm>
            <a:prstGeom prst="rect">
              <a:avLst/>
            </a:prstGeom>
          </p:spPr>
        </p:pic>
        <p:pic>
          <p:nvPicPr>
            <p:cNvPr id="23" name="object 30">
              <a:extLst>
                <a:ext uri="{FF2B5EF4-FFF2-40B4-BE49-F238E27FC236}">
                  <a16:creationId xmlns:a16="http://schemas.microsoft.com/office/drawing/2014/main" id="{E5987A60-2AFF-3C1D-EB3A-A03B90E5BE5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80130" y="2610371"/>
              <a:ext cx="189598" cy="328637"/>
            </a:xfrm>
            <a:prstGeom prst="rect">
              <a:avLst/>
            </a:prstGeom>
          </p:spPr>
        </p:pic>
        <p:pic>
          <p:nvPicPr>
            <p:cNvPr id="24" name="object 31">
              <a:extLst>
                <a:ext uri="{FF2B5EF4-FFF2-40B4-BE49-F238E27FC236}">
                  <a16:creationId xmlns:a16="http://schemas.microsoft.com/office/drawing/2014/main" id="{6F9469BD-85C3-C46F-ECF4-524AF4747A20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469436" y="2253234"/>
              <a:ext cx="220192" cy="328625"/>
            </a:xfrm>
            <a:prstGeom prst="rect">
              <a:avLst/>
            </a:prstGeom>
          </p:spPr>
        </p:pic>
        <p:pic>
          <p:nvPicPr>
            <p:cNvPr id="25" name="object 32">
              <a:extLst>
                <a:ext uri="{FF2B5EF4-FFF2-40B4-BE49-F238E27FC236}">
                  <a16:creationId xmlns:a16="http://schemas.microsoft.com/office/drawing/2014/main" id="{D1412CFA-C455-B006-27FB-DFFABAC33B2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22992" y="2431796"/>
              <a:ext cx="115519" cy="150063"/>
            </a:xfrm>
            <a:prstGeom prst="rect">
              <a:avLst/>
            </a:prstGeom>
          </p:spPr>
        </p:pic>
        <p:pic>
          <p:nvPicPr>
            <p:cNvPr id="26" name="object 33">
              <a:extLst>
                <a:ext uri="{FF2B5EF4-FFF2-40B4-BE49-F238E27FC236}">
                  <a16:creationId xmlns:a16="http://schemas.microsoft.com/office/drawing/2014/main" id="{FAE00724-E5EB-AC06-CFB3-F08FD3F02C80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441775" y="2074647"/>
              <a:ext cx="207137" cy="328625"/>
            </a:xfrm>
            <a:prstGeom prst="rect">
              <a:avLst/>
            </a:prstGeom>
          </p:spPr>
        </p:pic>
        <p:pic>
          <p:nvPicPr>
            <p:cNvPr id="27" name="object 34">
              <a:extLst>
                <a:ext uri="{FF2B5EF4-FFF2-40B4-BE49-F238E27FC236}">
                  <a16:creationId xmlns:a16="http://schemas.microsoft.com/office/drawing/2014/main" id="{47AE719A-9F24-36E2-2EEE-BA4783FB20B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208756" y="2074647"/>
              <a:ext cx="206527" cy="328625"/>
            </a:xfrm>
            <a:prstGeom prst="rect">
              <a:avLst/>
            </a:prstGeom>
          </p:spPr>
        </p:pic>
        <p:pic>
          <p:nvPicPr>
            <p:cNvPr id="28" name="object 35">
              <a:extLst>
                <a:ext uri="{FF2B5EF4-FFF2-40B4-BE49-F238E27FC236}">
                  <a16:creationId xmlns:a16="http://schemas.microsoft.com/office/drawing/2014/main" id="{1B7A229E-C062-2889-B2D2-E138682F8E51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441775" y="1896085"/>
              <a:ext cx="186778" cy="328625"/>
            </a:xfrm>
            <a:prstGeom prst="rect">
              <a:avLst/>
            </a:prstGeom>
          </p:spPr>
        </p:pic>
        <p:pic>
          <p:nvPicPr>
            <p:cNvPr id="29" name="object 36">
              <a:extLst>
                <a:ext uri="{FF2B5EF4-FFF2-40B4-BE49-F238E27FC236}">
                  <a16:creationId xmlns:a16="http://schemas.microsoft.com/office/drawing/2014/main" id="{D676E898-B230-D0C2-6B30-38F2EE1D2C42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439578" y="1717497"/>
              <a:ext cx="161391" cy="328612"/>
            </a:xfrm>
            <a:prstGeom prst="rect">
              <a:avLst/>
            </a:prstGeom>
          </p:spPr>
        </p:pic>
        <p:pic>
          <p:nvPicPr>
            <p:cNvPr id="30" name="object 37">
              <a:extLst>
                <a:ext uri="{FF2B5EF4-FFF2-40B4-BE49-F238E27FC236}">
                  <a16:creationId xmlns:a16="http://schemas.microsoft.com/office/drawing/2014/main" id="{1C3D0269-4125-E6AB-9DA4-34D9C5E99C76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310559" y="1896085"/>
              <a:ext cx="103606" cy="150025"/>
            </a:xfrm>
            <a:prstGeom prst="rect">
              <a:avLst/>
            </a:prstGeom>
          </p:spPr>
        </p:pic>
        <p:pic>
          <p:nvPicPr>
            <p:cNvPr id="31" name="object 38">
              <a:extLst>
                <a:ext uri="{FF2B5EF4-FFF2-40B4-BE49-F238E27FC236}">
                  <a16:creationId xmlns:a16="http://schemas.microsoft.com/office/drawing/2014/main" id="{EE9E0495-2845-5B1A-F630-3BD134AAA911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168268" y="1896085"/>
              <a:ext cx="112471" cy="150025"/>
            </a:xfrm>
            <a:prstGeom prst="rect">
              <a:avLst/>
            </a:prstGeom>
          </p:spPr>
        </p:pic>
        <p:pic>
          <p:nvPicPr>
            <p:cNvPr id="32" name="object 39">
              <a:extLst>
                <a:ext uri="{FF2B5EF4-FFF2-40B4-BE49-F238E27FC236}">
                  <a16:creationId xmlns:a16="http://schemas.microsoft.com/office/drawing/2014/main" id="{7B9893B5-A590-4781-5156-0925242F1B85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439578" y="1538922"/>
              <a:ext cx="148272" cy="328612"/>
            </a:xfrm>
            <a:prstGeom prst="rect">
              <a:avLst/>
            </a:prstGeom>
          </p:spPr>
        </p:pic>
        <p:pic>
          <p:nvPicPr>
            <p:cNvPr id="33" name="object 40">
              <a:extLst>
                <a:ext uri="{FF2B5EF4-FFF2-40B4-BE49-F238E27FC236}">
                  <a16:creationId xmlns:a16="http://schemas.microsoft.com/office/drawing/2014/main" id="{25D49DFB-BA44-2D14-CF45-2FA7DB6D4966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297300" y="1717497"/>
              <a:ext cx="112433" cy="150037"/>
            </a:xfrm>
            <a:prstGeom prst="rect">
              <a:avLst/>
            </a:prstGeom>
          </p:spPr>
        </p:pic>
        <p:pic>
          <p:nvPicPr>
            <p:cNvPr id="34" name="object 41">
              <a:extLst>
                <a:ext uri="{FF2B5EF4-FFF2-40B4-BE49-F238E27FC236}">
                  <a16:creationId xmlns:a16="http://schemas.microsoft.com/office/drawing/2014/main" id="{189BED11-1125-3F84-29ED-E3D85A0D7779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094494" y="1717497"/>
              <a:ext cx="177393" cy="150037"/>
            </a:xfrm>
            <a:prstGeom prst="rect">
              <a:avLst/>
            </a:prstGeom>
          </p:spPr>
        </p:pic>
        <p:pic>
          <p:nvPicPr>
            <p:cNvPr id="35" name="object 42">
              <a:extLst>
                <a:ext uri="{FF2B5EF4-FFF2-40B4-BE49-F238E27FC236}">
                  <a16:creationId xmlns:a16="http://schemas.microsoft.com/office/drawing/2014/main" id="{531BFC60-D163-6927-4631-44764825DF9D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426294" y="1538922"/>
              <a:ext cx="112471" cy="150037"/>
            </a:xfrm>
            <a:prstGeom prst="rect">
              <a:avLst/>
            </a:prstGeom>
          </p:spPr>
        </p:pic>
        <p:pic>
          <p:nvPicPr>
            <p:cNvPr id="36" name="object 43">
              <a:extLst>
                <a:ext uri="{FF2B5EF4-FFF2-40B4-BE49-F238E27FC236}">
                  <a16:creationId xmlns:a16="http://schemas.microsoft.com/office/drawing/2014/main" id="{0C664A7D-03E7-AE36-10B1-9488BC270F20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288448" y="1538922"/>
              <a:ext cx="112433" cy="150037"/>
            </a:xfrm>
            <a:prstGeom prst="rect">
              <a:avLst/>
            </a:prstGeom>
          </p:spPr>
        </p:pic>
        <p:pic>
          <p:nvPicPr>
            <p:cNvPr id="37" name="object 44">
              <a:extLst>
                <a:ext uri="{FF2B5EF4-FFF2-40B4-BE49-F238E27FC236}">
                  <a16:creationId xmlns:a16="http://schemas.microsoft.com/office/drawing/2014/main" id="{41961D82-2420-DB4B-EF20-761988C9B0E0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154997" y="1538922"/>
              <a:ext cx="112483" cy="150037"/>
            </a:xfrm>
            <a:prstGeom prst="rect">
              <a:avLst/>
            </a:prstGeom>
          </p:spPr>
        </p:pic>
        <p:pic>
          <p:nvPicPr>
            <p:cNvPr id="38" name="object 45">
              <a:extLst>
                <a:ext uri="{FF2B5EF4-FFF2-40B4-BE49-F238E27FC236}">
                  <a16:creationId xmlns:a16="http://schemas.microsoft.com/office/drawing/2014/main" id="{46892D90-2EE6-5932-C106-62E0A568B1BA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453967" y="1360348"/>
              <a:ext cx="103466" cy="150050"/>
            </a:xfrm>
            <a:prstGeom prst="rect">
              <a:avLst/>
            </a:prstGeom>
          </p:spPr>
        </p:pic>
        <p:pic>
          <p:nvPicPr>
            <p:cNvPr id="39" name="object 46">
              <a:extLst>
                <a:ext uri="{FF2B5EF4-FFF2-40B4-BE49-F238E27FC236}">
                  <a16:creationId xmlns:a16="http://schemas.microsoft.com/office/drawing/2014/main" id="{762403C2-44FE-31A8-DAAB-2420FF8968C3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320529" y="1360348"/>
              <a:ext cx="112445" cy="150050"/>
            </a:xfrm>
            <a:prstGeom prst="rect">
              <a:avLst/>
            </a:prstGeom>
          </p:spPr>
        </p:pic>
        <p:pic>
          <p:nvPicPr>
            <p:cNvPr id="40" name="object 47">
              <a:extLst>
                <a:ext uri="{FF2B5EF4-FFF2-40B4-BE49-F238E27FC236}">
                  <a16:creationId xmlns:a16="http://schemas.microsoft.com/office/drawing/2014/main" id="{9DCA4F2F-A119-BE81-2ECA-5DD8BFE468B9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980232" y="1360348"/>
              <a:ext cx="179235" cy="328612"/>
            </a:xfrm>
            <a:prstGeom prst="rect">
              <a:avLst/>
            </a:prstGeom>
          </p:spPr>
        </p:pic>
        <p:pic>
          <p:nvPicPr>
            <p:cNvPr id="41" name="object 48">
              <a:extLst>
                <a:ext uri="{FF2B5EF4-FFF2-40B4-BE49-F238E27FC236}">
                  <a16:creationId xmlns:a16="http://schemas.microsoft.com/office/drawing/2014/main" id="{DEB2B1A6-6049-1D0C-FC31-D8D4E3B4E1FF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184880" y="1360348"/>
              <a:ext cx="112471" cy="150050"/>
            </a:xfrm>
            <a:prstGeom prst="rect">
              <a:avLst/>
            </a:prstGeom>
          </p:spPr>
        </p:pic>
        <p:pic>
          <p:nvPicPr>
            <p:cNvPr id="42" name="object 49">
              <a:extLst>
                <a:ext uri="{FF2B5EF4-FFF2-40B4-BE49-F238E27FC236}">
                  <a16:creationId xmlns:a16="http://schemas.microsoft.com/office/drawing/2014/main" id="{7E3B70A5-0264-8CAD-C56A-876EE7C95B34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459492" y="1181773"/>
              <a:ext cx="87642" cy="150037"/>
            </a:xfrm>
            <a:prstGeom prst="rect">
              <a:avLst/>
            </a:prstGeom>
          </p:spPr>
        </p:pic>
        <p:pic>
          <p:nvPicPr>
            <p:cNvPr id="43" name="object 50">
              <a:extLst>
                <a:ext uri="{FF2B5EF4-FFF2-40B4-BE49-F238E27FC236}">
                  <a16:creationId xmlns:a16="http://schemas.microsoft.com/office/drawing/2014/main" id="{E33A71EB-3DED-BF69-0206-84A2939F2E72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323843" y="1181773"/>
              <a:ext cx="112471" cy="150037"/>
            </a:xfrm>
            <a:prstGeom prst="rect">
              <a:avLst/>
            </a:prstGeom>
          </p:spPr>
        </p:pic>
        <p:pic>
          <p:nvPicPr>
            <p:cNvPr id="44" name="object 51">
              <a:extLst>
                <a:ext uri="{FF2B5EF4-FFF2-40B4-BE49-F238E27FC236}">
                  <a16:creationId xmlns:a16="http://schemas.microsoft.com/office/drawing/2014/main" id="{1A5C28EE-049A-971C-CF89-806D8E1D65BE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194824" y="1181773"/>
              <a:ext cx="103606" cy="150037"/>
            </a:xfrm>
            <a:prstGeom prst="rect">
              <a:avLst/>
            </a:prstGeom>
          </p:spPr>
        </p:pic>
        <p:pic>
          <p:nvPicPr>
            <p:cNvPr id="45" name="object 52">
              <a:extLst>
                <a:ext uri="{FF2B5EF4-FFF2-40B4-BE49-F238E27FC236}">
                  <a16:creationId xmlns:a16="http://schemas.microsoft.com/office/drawing/2014/main" id="{FC610395-A885-1C77-E397-400905C883D8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6065830" y="1181773"/>
              <a:ext cx="103593" cy="150037"/>
            </a:xfrm>
            <a:prstGeom prst="rect">
              <a:avLst/>
            </a:prstGeom>
          </p:spPr>
        </p:pic>
        <p:pic>
          <p:nvPicPr>
            <p:cNvPr id="46" name="object 53">
              <a:extLst>
                <a:ext uri="{FF2B5EF4-FFF2-40B4-BE49-F238E27FC236}">
                  <a16:creationId xmlns:a16="http://schemas.microsoft.com/office/drawing/2014/main" id="{78A8A456-DCEB-8D20-2F0C-6E4B3CE3239D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923107" y="1181773"/>
              <a:ext cx="111785" cy="150037"/>
            </a:xfrm>
            <a:prstGeom prst="rect">
              <a:avLst/>
            </a:prstGeom>
          </p:spPr>
        </p:pic>
        <p:pic>
          <p:nvPicPr>
            <p:cNvPr id="47" name="object 54">
              <a:extLst>
                <a:ext uri="{FF2B5EF4-FFF2-40B4-BE49-F238E27FC236}">
                  <a16:creationId xmlns:a16="http://schemas.microsoft.com/office/drawing/2014/main" id="{7F38E865-9BEC-C443-4514-6884CB7EC4AA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323843" y="1003186"/>
              <a:ext cx="103568" cy="150063"/>
            </a:xfrm>
            <a:prstGeom prst="rect">
              <a:avLst/>
            </a:prstGeom>
          </p:spPr>
        </p:pic>
        <p:pic>
          <p:nvPicPr>
            <p:cNvPr id="48" name="object 55">
              <a:extLst>
                <a:ext uri="{FF2B5EF4-FFF2-40B4-BE49-F238E27FC236}">
                  <a16:creationId xmlns:a16="http://schemas.microsoft.com/office/drawing/2014/main" id="{6F7ABA62-1020-95BB-7304-32C51C11AD67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452863" y="824598"/>
              <a:ext cx="72326" cy="328650"/>
            </a:xfrm>
            <a:prstGeom prst="rect">
              <a:avLst/>
            </a:prstGeom>
          </p:spPr>
        </p:pic>
        <p:pic>
          <p:nvPicPr>
            <p:cNvPr id="49" name="object 56">
              <a:extLst>
                <a:ext uri="{FF2B5EF4-FFF2-40B4-BE49-F238E27FC236}">
                  <a16:creationId xmlns:a16="http://schemas.microsoft.com/office/drawing/2014/main" id="{4243DB5A-DB5D-6E2E-99F3-3D866F40259B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194824" y="1003186"/>
              <a:ext cx="103606" cy="150063"/>
            </a:xfrm>
            <a:prstGeom prst="rect">
              <a:avLst/>
            </a:prstGeom>
          </p:spPr>
        </p:pic>
        <p:pic>
          <p:nvPicPr>
            <p:cNvPr id="50" name="object 57">
              <a:extLst>
                <a:ext uri="{FF2B5EF4-FFF2-40B4-BE49-F238E27FC236}">
                  <a16:creationId xmlns:a16="http://schemas.microsoft.com/office/drawing/2014/main" id="{90F1E896-5A5B-6AAC-8D76-96F5672060A4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6029330" y="1003186"/>
              <a:ext cx="134569" cy="150063"/>
            </a:xfrm>
            <a:prstGeom prst="rect">
              <a:avLst/>
            </a:prstGeom>
          </p:spPr>
        </p:pic>
        <p:pic>
          <p:nvPicPr>
            <p:cNvPr id="51" name="object 58">
              <a:extLst>
                <a:ext uri="{FF2B5EF4-FFF2-40B4-BE49-F238E27FC236}">
                  <a16:creationId xmlns:a16="http://schemas.microsoft.com/office/drawing/2014/main" id="{0050E5F7-87F9-F39A-0A28-DC5C4BB0C5FB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5890354" y="1003186"/>
              <a:ext cx="112445" cy="150063"/>
            </a:xfrm>
            <a:prstGeom prst="rect">
              <a:avLst/>
            </a:prstGeom>
          </p:spPr>
        </p:pic>
        <p:pic>
          <p:nvPicPr>
            <p:cNvPr id="52" name="object 59">
              <a:extLst>
                <a:ext uri="{FF2B5EF4-FFF2-40B4-BE49-F238E27FC236}">
                  <a16:creationId xmlns:a16="http://schemas.microsoft.com/office/drawing/2014/main" id="{7140F905-5665-19BD-58AE-C0B0A2B83953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337102" y="650176"/>
              <a:ext cx="148971" cy="324472"/>
            </a:xfrm>
            <a:prstGeom prst="rect">
              <a:avLst/>
            </a:prstGeom>
          </p:spPr>
        </p:pic>
        <p:pic>
          <p:nvPicPr>
            <p:cNvPr id="53" name="object 60">
              <a:extLst>
                <a:ext uri="{FF2B5EF4-FFF2-40B4-BE49-F238E27FC236}">
                  <a16:creationId xmlns:a16="http://schemas.microsoft.com/office/drawing/2014/main" id="{FACE4248-D30B-7F7F-5D8D-9D93EB5F9862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171583" y="824598"/>
              <a:ext cx="134594" cy="150050"/>
            </a:xfrm>
            <a:prstGeom prst="rect">
              <a:avLst/>
            </a:prstGeom>
          </p:spPr>
        </p:pic>
        <p:pic>
          <p:nvPicPr>
            <p:cNvPr id="54" name="object 61">
              <a:extLst>
                <a:ext uri="{FF2B5EF4-FFF2-40B4-BE49-F238E27FC236}">
                  <a16:creationId xmlns:a16="http://schemas.microsoft.com/office/drawing/2014/main" id="{FF5A413E-8257-82C7-E9E9-8D7FCF65C0B6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032619" y="824598"/>
              <a:ext cx="112458" cy="150050"/>
            </a:xfrm>
            <a:prstGeom prst="rect">
              <a:avLst/>
            </a:prstGeom>
          </p:spPr>
        </p:pic>
        <p:pic>
          <p:nvPicPr>
            <p:cNvPr id="55" name="object 62">
              <a:extLst>
                <a:ext uri="{FF2B5EF4-FFF2-40B4-BE49-F238E27FC236}">
                  <a16:creationId xmlns:a16="http://schemas.microsoft.com/office/drawing/2014/main" id="{813485D2-EDFE-5C3D-000A-34BA2BFE2D65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5903613" y="824598"/>
              <a:ext cx="103606" cy="150050"/>
            </a:xfrm>
            <a:prstGeom prst="rect">
              <a:avLst/>
            </a:prstGeom>
          </p:spPr>
        </p:pic>
        <p:pic>
          <p:nvPicPr>
            <p:cNvPr id="56" name="object 63">
              <a:extLst>
                <a:ext uri="{FF2B5EF4-FFF2-40B4-BE49-F238E27FC236}">
                  <a16:creationId xmlns:a16="http://schemas.microsoft.com/office/drawing/2014/main" id="{314D7DB2-0C9A-E80F-59EF-78D3780ED53C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808858" y="824598"/>
              <a:ext cx="64947" cy="146050"/>
            </a:xfrm>
            <a:prstGeom prst="rect">
              <a:avLst/>
            </a:prstGeom>
          </p:spPr>
        </p:pic>
        <p:pic>
          <p:nvPicPr>
            <p:cNvPr id="57" name="object 64">
              <a:extLst>
                <a:ext uri="{FF2B5EF4-FFF2-40B4-BE49-F238E27FC236}">
                  <a16:creationId xmlns:a16="http://schemas.microsoft.com/office/drawing/2014/main" id="{A89C9313-7DA9-E135-4F13-BC5BCF387111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303917" y="467461"/>
              <a:ext cx="161798" cy="328625"/>
            </a:xfrm>
            <a:prstGeom prst="rect">
              <a:avLst/>
            </a:prstGeom>
          </p:spPr>
        </p:pic>
        <p:pic>
          <p:nvPicPr>
            <p:cNvPr id="58" name="object 65">
              <a:extLst>
                <a:ext uri="{FF2B5EF4-FFF2-40B4-BE49-F238E27FC236}">
                  <a16:creationId xmlns:a16="http://schemas.microsoft.com/office/drawing/2014/main" id="{D52D2606-A68B-290B-D7C1-0BA7282E33EA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164966" y="646023"/>
              <a:ext cx="112445" cy="150063"/>
            </a:xfrm>
            <a:prstGeom prst="rect">
              <a:avLst/>
            </a:prstGeom>
          </p:spPr>
        </p:pic>
        <p:pic>
          <p:nvPicPr>
            <p:cNvPr id="59" name="object 66">
              <a:extLst>
                <a:ext uri="{FF2B5EF4-FFF2-40B4-BE49-F238E27FC236}">
                  <a16:creationId xmlns:a16="http://schemas.microsoft.com/office/drawing/2014/main" id="{31DB518F-267C-4AAD-FA02-329C4A542D4B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6035959" y="646023"/>
              <a:ext cx="103606" cy="150063"/>
            </a:xfrm>
            <a:prstGeom prst="rect">
              <a:avLst/>
            </a:prstGeom>
          </p:spPr>
        </p:pic>
        <p:pic>
          <p:nvPicPr>
            <p:cNvPr id="60" name="object 67">
              <a:extLst>
                <a:ext uri="{FF2B5EF4-FFF2-40B4-BE49-F238E27FC236}">
                  <a16:creationId xmlns:a16="http://schemas.microsoft.com/office/drawing/2014/main" id="{C08947B6-4E07-AD43-4916-2C37FF2AC876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5893669" y="646023"/>
              <a:ext cx="112471" cy="150063"/>
            </a:xfrm>
            <a:prstGeom prst="rect">
              <a:avLst/>
            </a:prstGeom>
          </p:spPr>
        </p:pic>
        <p:pic>
          <p:nvPicPr>
            <p:cNvPr id="61" name="object 68">
              <a:extLst>
                <a:ext uri="{FF2B5EF4-FFF2-40B4-BE49-F238E27FC236}">
                  <a16:creationId xmlns:a16="http://schemas.microsoft.com/office/drawing/2014/main" id="{361E264A-CB58-9FB7-3068-74A2ED613098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755810" y="646023"/>
              <a:ext cx="112458" cy="150063"/>
            </a:xfrm>
            <a:prstGeom prst="rect">
              <a:avLst/>
            </a:prstGeom>
          </p:spPr>
        </p:pic>
        <p:pic>
          <p:nvPicPr>
            <p:cNvPr id="62" name="object 69">
              <a:extLst>
                <a:ext uri="{FF2B5EF4-FFF2-40B4-BE49-F238E27FC236}">
                  <a16:creationId xmlns:a16="http://schemas.microsoft.com/office/drawing/2014/main" id="{21826CCD-7293-FCA4-4E85-D46B3850234F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302837" y="467461"/>
              <a:ext cx="112445" cy="150050"/>
            </a:xfrm>
            <a:prstGeom prst="rect">
              <a:avLst/>
            </a:prstGeom>
          </p:spPr>
        </p:pic>
        <p:pic>
          <p:nvPicPr>
            <p:cNvPr id="63" name="object 70">
              <a:extLst>
                <a:ext uri="{FF2B5EF4-FFF2-40B4-BE49-F238E27FC236}">
                  <a16:creationId xmlns:a16="http://schemas.microsoft.com/office/drawing/2014/main" id="{82BE87B2-B674-43CE-DF66-1018EFA856CE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173793" y="467461"/>
              <a:ext cx="103593" cy="150050"/>
            </a:xfrm>
            <a:prstGeom prst="rect">
              <a:avLst/>
            </a:prstGeom>
          </p:spPr>
        </p:pic>
        <p:pic>
          <p:nvPicPr>
            <p:cNvPr id="64" name="object 71">
              <a:extLst>
                <a:ext uri="{FF2B5EF4-FFF2-40B4-BE49-F238E27FC236}">
                  <a16:creationId xmlns:a16="http://schemas.microsoft.com/office/drawing/2014/main" id="{BBB2347F-C449-BA9C-1C20-797D0ED34E2F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031527" y="467461"/>
              <a:ext cx="112458" cy="150050"/>
            </a:xfrm>
            <a:prstGeom prst="rect">
              <a:avLst/>
            </a:prstGeom>
          </p:spPr>
        </p:pic>
        <p:pic>
          <p:nvPicPr>
            <p:cNvPr id="65" name="object 72">
              <a:extLst>
                <a:ext uri="{FF2B5EF4-FFF2-40B4-BE49-F238E27FC236}">
                  <a16:creationId xmlns:a16="http://schemas.microsoft.com/office/drawing/2014/main" id="{5C24FED4-64F3-6CB7-7A99-BAA2BDD159A8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5893669" y="467461"/>
              <a:ext cx="112445" cy="150050"/>
            </a:xfrm>
            <a:prstGeom prst="rect">
              <a:avLst/>
            </a:prstGeom>
          </p:spPr>
        </p:pic>
        <p:pic>
          <p:nvPicPr>
            <p:cNvPr id="66" name="object 73">
              <a:extLst>
                <a:ext uri="{FF2B5EF4-FFF2-40B4-BE49-F238E27FC236}">
                  <a16:creationId xmlns:a16="http://schemas.microsoft.com/office/drawing/2014/main" id="{289C3AFC-D2FE-C16C-15AE-B6BC1D0E8B59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5698559" y="467461"/>
              <a:ext cx="174129" cy="150050"/>
            </a:xfrm>
            <a:prstGeom prst="rect">
              <a:avLst/>
            </a:prstGeom>
          </p:spPr>
        </p:pic>
        <p:pic>
          <p:nvPicPr>
            <p:cNvPr id="67" name="object 74">
              <a:extLst>
                <a:ext uri="{FF2B5EF4-FFF2-40B4-BE49-F238E27FC236}">
                  <a16:creationId xmlns:a16="http://schemas.microsoft.com/office/drawing/2014/main" id="{72B7CF72-7994-1D31-0DA8-6D32D45E36C9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302837" y="288887"/>
              <a:ext cx="112445" cy="150050"/>
            </a:xfrm>
            <a:prstGeom prst="rect">
              <a:avLst/>
            </a:prstGeom>
          </p:spPr>
        </p:pic>
        <p:pic>
          <p:nvPicPr>
            <p:cNvPr id="68" name="object 75">
              <a:extLst>
                <a:ext uri="{FF2B5EF4-FFF2-40B4-BE49-F238E27FC236}">
                  <a16:creationId xmlns:a16="http://schemas.microsoft.com/office/drawing/2014/main" id="{6DDE3BBC-6903-E08A-462B-A6908E5DE175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6173793" y="288887"/>
              <a:ext cx="103593" cy="150050"/>
            </a:xfrm>
            <a:prstGeom prst="rect">
              <a:avLst/>
            </a:prstGeom>
          </p:spPr>
        </p:pic>
        <p:pic>
          <p:nvPicPr>
            <p:cNvPr id="69" name="object 76">
              <a:extLst>
                <a:ext uri="{FF2B5EF4-FFF2-40B4-BE49-F238E27FC236}">
                  <a16:creationId xmlns:a16="http://schemas.microsoft.com/office/drawing/2014/main" id="{511DE836-1DF6-9905-D672-7B60083BB990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6031527" y="288887"/>
              <a:ext cx="112458" cy="150050"/>
            </a:xfrm>
            <a:prstGeom prst="rect">
              <a:avLst/>
            </a:prstGeom>
          </p:spPr>
        </p:pic>
        <p:pic>
          <p:nvPicPr>
            <p:cNvPr id="70" name="object 77">
              <a:extLst>
                <a:ext uri="{FF2B5EF4-FFF2-40B4-BE49-F238E27FC236}">
                  <a16:creationId xmlns:a16="http://schemas.microsoft.com/office/drawing/2014/main" id="{0A6EF374-7ADC-7D23-6FAE-38DA7A42A5CB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5893669" y="288887"/>
              <a:ext cx="112445" cy="150050"/>
            </a:xfrm>
            <a:prstGeom prst="rect">
              <a:avLst/>
            </a:prstGeom>
          </p:spPr>
        </p:pic>
        <p:pic>
          <p:nvPicPr>
            <p:cNvPr id="71" name="object 78">
              <a:extLst>
                <a:ext uri="{FF2B5EF4-FFF2-40B4-BE49-F238E27FC236}">
                  <a16:creationId xmlns:a16="http://schemas.microsoft.com/office/drawing/2014/main" id="{45722D95-BE1C-3F72-9257-CEF0AD3DF10E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5760230" y="288887"/>
              <a:ext cx="112458" cy="150050"/>
            </a:xfrm>
            <a:prstGeom prst="rect">
              <a:avLst/>
            </a:prstGeom>
          </p:spPr>
        </p:pic>
        <p:pic>
          <p:nvPicPr>
            <p:cNvPr id="72" name="object 79">
              <a:extLst>
                <a:ext uri="{FF2B5EF4-FFF2-40B4-BE49-F238E27FC236}">
                  <a16:creationId xmlns:a16="http://schemas.microsoft.com/office/drawing/2014/main" id="{3939A697-CAC6-9564-FB42-D46525E48798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5637472" y="288887"/>
              <a:ext cx="99593" cy="150050"/>
            </a:xfrm>
            <a:prstGeom prst="rect">
              <a:avLst/>
            </a:prstGeom>
          </p:spPr>
        </p:pic>
        <p:pic>
          <p:nvPicPr>
            <p:cNvPr id="73" name="object 80">
              <a:extLst>
                <a:ext uri="{FF2B5EF4-FFF2-40B4-BE49-F238E27FC236}">
                  <a16:creationId xmlns:a16="http://schemas.microsoft.com/office/drawing/2014/main" id="{628DBB02-0EAD-6049-6389-10ABC1D70270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6310559" y="110299"/>
              <a:ext cx="103606" cy="150037"/>
            </a:xfrm>
            <a:prstGeom prst="rect">
              <a:avLst/>
            </a:prstGeom>
          </p:spPr>
        </p:pic>
        <p:pic>
          <p:nvPicPr>
            <p:cNvPr id="74" name="object 81">
              <a:extLst>
                <a:ext uri="{FF2B5EF4-FFF2-40B4-BE49-F238E27FC236}">
                  <a16:creationId xmlns:a16="http://schemas.microsoft.com/office/drawing/2014/main" id="{4F3CD2AD-7F4A-2614-AFB6-E2322F3FEA39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6168268" y="110299"/>
              <a:ext cx="112471" cy="150037"/>
            </a:xfrm>
            <a:prstGeom prst="rect">
              <a:avLst/>
            </a:prstGeom>
          </p:spPr>
        </p:pic>
        <p:pic>
          <p:nvPicPr>
            <p:cNvPr id="75" name="object 82">
              <a:extLst>
                <a:ext uri="{FF2B5EF4-FFF2-40B4-BE49-F238E27FC236}">
                  <a16:creationId xmlns:a16="http://schemas.microsoft.com/office/drawing/2014/main" id="{C7E7E2E7-103B-F95F-D0C0-EF63DAC243E5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6030435" y="110299"/>
              <a:ext cx="112433" cy="150037"/>
            </a:xfrm>
            <a:prstGeom prst="rect">
              <a:avLst/>
            </a:prstGeom>
          </p:spPr>
        </p:pic>
        <p:pic>
          <p:nvPicPr>
            <p:cNvPr id="76" name="object 83">
              <a:extLst>
                <a:ext uri="{FF2B5EF4-FFF2-40B4-BE49-F238E27FC236}">
                  <a16:creationId xmlns:a16="http://schemas.microsoft.com/office/drawing/2014/main" id="{E546BB48-042E-A27F-C4EE-454CFCF74186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5896996" y="110299"/>
              <a:ext cx="112433" cy="150037"/>
            </a:xfrm>
            <a:prstGeom prst="rect">
              <a:avLst/>
            </a:prstGeom>
          </p:spPr>
        </p:pic>
        <p:pic>
          <p:nvPicPr>
            <p:cNvPr id="77" name="object 84">
              <a:extLst>
                <a:ext uri="{FF2B5EF4-FFF2-40B4-BE49-F238E27FC236}">
                  <a16:creationId xmlns:a16="http://schemas.microsoft.com/office/drawing/2014/main" id="{2860482B-4315-59BA-13AC-19F85E57805D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5761335" y="110299"/>
              <a:ext cx="112471" cy="150037"/>
            </a:xfrm>
            <a:prstGeom prst="rect">
              <a:avLst/>
            </a:prstGeom>
          </p:spPr>
        </p:pic>
        <p:pic>
          <p:nvPicPr>
            <p:cNvPr id="78" name="object 85">
              <a:extLst>
                <a:ext uri="{FF2B5EF4-FFF2-40B4-BE49-F238E27FC236}">
                  <a16:creationId xmlns:a16="http://schemas.microsoft.com/office/drawing/2014/main" id="{6F0EBA61-BCDD-B739-3C1C-1E6F7BA293B1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6297300" y="0"/>
              <a:ext cx="105625" cy="81762"/>
            </a:xfrm>
            <a:prstGeom prst="rect">
              <a:avLst/>
            </a:prstGeom>
          </p:spPr>
        </p:pic>
        <p:pic>
          <p:nvPicPr>
            <p:cNvPr id="79" name="object 86">
              <a:extLst>
                <a:ext uri="{FF2B5EF4-FFF2-40B4-BE49-F238E27FC236}">
                  <a16:creationId xmlns:a16="http://schemas.microsoft.com/office/drawing/2014/main" id="{F9358454-2FE1-24EF-7349-ABF98467C3A3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6175050" y="13"/>
              <a:ext cx="81216" cy="81749"/>
            </a:xfrm>
            <a:prstGeom prst="rect">
              <a:avLst/>
            </a:prstGeom>
          </p:spPr>
        </p:pic>
        <p:pic>
          <p:nvPicPr>
            <p:cNvPr id="80" name="object 87">
              <a:extLst>
                <a:ext uri="{FF2B5EF4-FFF2-40B4-BE49-F238E27FC236}">
                  <a16:creationId xmlns:a16="http://schemas.microsoft.com/office/drawing/2014/main" id="{91598AC7-0314-53D8-F454-C23BD81D819C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5545054" y="0"/>
              <a:ext cx="190855" cy="260337"/>
            </a:xfrm>
            <a:prstGeom prst="rect">
              <a:avLst/>
            </a:prstGeom>
          </p:spPr>
        </p:pic>
        <p:pic>
          <p:nvPicPr>
            <p:cNvPr id="81" name="object 88">
              <a:extLst>
                <a:ext uri="{FF2B5EF4-FFF2-40B4-BE49-F238E27FC236}">
                  <a16:creationId xmlns:a16="http://schemas.microsoft.com/office/drawing/2014/main" id="{7E86ED51-F237-5469-BD6A-854E945542A0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6026003" y="0"/>
              <a:ext cx="112445" cy="81762"/>
            </a:xfrm>
            <a:prstGeom prst="rect">
              <a:avLst/>
            </a:prstGeom>
          </p:spPr>
        </p:pic>
        <p:pic>
          <p:nvPicPr>
            <p:cNvPr id="82" name="object 89">
              <a:extLst>
                <a:ext uri="{FF2B5EF4-FFF2-40B4-BE49-F238E27FC236}">
                  <a16:creationId xmlns:a16="http://schemas.microsoft.com/office/drawing/2014/main" id="{54BE4607-ECD7-4832-8E91-707B52638951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5890354" y="0"/>
              <a:ext cx="112445" cy="81762"/>
            </a:xfrm>
            <a:prstGeom prst="rect">
              <a:avLst/>
            </a:prstGeom>
          </p:spPr>
        </p:pic>
        <p:pic>
          <p:nvPicPr>
            <p:cNvPr id="83" name="object 90">
              <a:extLst>
                <a:ext uri="{FF2B5EF4-FFF2-40B4-BE49-F238E27FC236}">
                  <a16:creationId xmlns:a16="http://schemas.microsoft.com/office/drawing/2014/main" id="{A59385A8-4C1D-B0EB-0152-9C233D38717C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5761335" y="0"/>
              <a:ext cx="103606" cy="81762"/>
            </a:xfrm>
            <a:prstGeom prst="rect">
              <a:avLst/>
            </a:prstGeom>
          </p:spPr>
        </p:pic>
      </p:grp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8A59C92-678A-9027-8A8C-C3B632ECE13C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66275"/>
            <a:ext cx="2033520" cy="468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2D49A0-0DEE-0A00-3C78-320085421685}"/>
              </a:ext>
            </a:extLst>
          </p:cNvPr>
          <p:cNvSpPr txBox="1"/>
          <p:nvPr userDrawn="1"/>
        </p:nvSpPr>
        <p:spPr>
          <a:xfrm>
            <a:off x="16383000" y="995894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E37AD42-939B-45A6-82A0-FC287FF72708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9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avec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>
            <a:extLst>
              <a:ext uri="{FF2B5EF4-FFF2-40B4-BE49-F238E27FC236}">
                <a16:creationId xmlns:a16="http://schemas.microsoft.com/office/drawing/2014/main" id="{1EEE96BA-4793-E63A-F12B-32AC4F3A3C78}"/>
              </a:ext>
            </a:extLst>
          </p:cNvPr>
          <p:cNvGrpSpPr/>
          <p:nvPr userDrawn="1"/>
        </p:nvGrpSpPr>
        <p:grpSpPr>
          <a:xfrm>
            <a:off x="5931001" y="13"/>
            <a:ext cx="2199005" cy="9884854"/>
            <a:chOff x="5931001" y="13"/>
            <a:chExt cx="2199005" cy="9884854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BDC240C7-0070-A010-1894-E625E024A910}"/>
                </a:ext>
              </a:extLst>
            </p:cNvPr>
            <p:cNvSpPr/>
            <p:nvPr/>
          </p:nvSpPr>
          <p:spPr>
            <a:xfrm>
              <a:off x="5931001" y="13"/>
              <a:ext cx="2199005" cy="6509384"/>
            </a:xfrm>
            <a:custGeom>
              <a:avLst/>
              <a:gdLst/>
              <a:ahLst/>
              <a:cxnLst/>
              <a:rect l="l" t="t" r="r" b="b"/>
              <a:pathLst>
                <a:path w="2199004" h="6509384">
                  <a:moveTo>
                    <a:pt x="0" y="6508788"/>
                  </a:moveTo>
                  <a:lnTo>
                    <a:pt x="1161592" y="0"/>
                  </a:lnTo>
                  <a:lnTo>
                    <a:pt x="2198687" y="0"/>
                  </a:lnTo>
                  <a:lnTo>
                    <a:pt x="0" y="6508788"/>
                  </a:lnTo>
                  <a:close/>
                </a:path>
              </a:pathLst>
            </a:custGeom>
            <a:solidFill>
              <a:srgbClr val="FFFFFF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C5A80515-2769-2ACD-7D1D-86DF77DE6A7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8123" y="6075426"/>
              <a:ext cx="92303" cy="313867"/>
            </a:xfrm>
            <a:prstGeom prst="rect">
              <a:avLst/>
            </a:prstGeom>
          </p:spPr>
        </p:pic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DBC2E242-52B0-B537-AA8B-E304410BB02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2187" y="5866219"/>
              <a:ext cx="120865" cy="175793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BC4CC748-E058-A3D5-3079-953121B5D52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1651" y="5447881"/>
              <a:ext cx="237731" cy="384937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08009F76-CDFD-8F21-D36C-CF6ED0E8E64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4755" y="5238686"/>
              <a:ext cx="215303" cy="175767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77B3EF84-B431-5C4B-D8D5-AB0A283649A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40005" y="5029505"/>
              <a:ext cx="90703" cy="175755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6231C13A-EFD8-5BB0-077A-9ED106B9C3C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83096" y="5029505"/>
              <a:ext cx="127165" cy="175755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D93B7127-DB95-A3C0-4968-C101BF49AD9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2286" y="4927130"/>
              <a:ext cx="113144" cy="68960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D67E28E7-D456-B290-7435-A2965531F58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01498" y="4611128"/>
              <a:ext cx="70535" cy="175780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833B18BE-03C5-DB95-9F39-A78BF0F32D8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27317" y="4401947"/>
              <a:ext cx="248285" cy="594144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EC3A0EB9-F079-B4E4-A512-4E7026D57C6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00177" y="4401947"/>
              <a:ext cx="131737" cy="175780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0B13B7D7-2D80-D21B-AD2B-CF6D12056EF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95021" y="4192765"/>
              <a:ext cx="197485" cy="175755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44C709E6-6DEA-A281-3890-7D2B72C7914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36119" y="4192765"/>
              <a:ext cx="131724" cy="175755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342BCF7D-F64B-D19B-6B69-4CEF5AC1D56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46138" y="3983596"/>
              <a:ext cx="129908" cy="175768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C4F05C74-3728-D6AA-9102-D49D8454DD7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76644" y="3983596"/>
              <a:ext cx="242315" cy="175768"/>
            </a:xfrm>
            <a:prstGeom prst="rect">
              <a:avLst/>
            </a:prstGeom>
          </p:spPr>
        </p:pic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95CC52D0-E32D-9FEF-B2F2-1892AB0FA525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50304" y="4057383"/>
              <a:ext cx="107162" cy="101981"/>
            </a:xfrm>
            <a:prstGeom prst="rect">
              <a:avLst/>
            </a:prstGeom>
          </p:spPr>
        </p:pic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2C6A7C19-8E4B-9CF0-C896-B1AD9EFF5A3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81127" y="3774389"/>
              <a:ext cx="167957" cy="175768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F85CD555-D509-D307-35EC-0AC614CC87F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87630" y="3774389"/>
              <a:ext cx="263728" cy="175768"/>
            </a:xfrm>
            <a:prstGeom prst="rect">
              <a:avLst/>
            </a:prstGeom>
          </p:spPr>
        </p:pic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5BFFBD81-D7CF-8863-344C-56BC00B67672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43915" y="3565233"/>
              <a:ext cx="71615" cy="175742"/>
            </a:xfrm>
            <a:prstGeom prst="rect">
              <a:avLst/>
            </a:prstGeom>
          </p:spPr>
        </p:pic>
        <p:pic>
          <p:nvPicPr>
            <p:cNvPr id="27" name="object 23">
              <a:extLst>
                <a:ext uri="{FF2B5EF4-FFF2-40B4-BE49-F238E27FC236}">
                  <a16:creationId xmlns:a16="http://schemas.microsoft.com/office/drawing/2014/main" id="{C7C27DB5-013B-1661-62C1-28058B346FF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92798" y="3565233"/>
              <a:ext cx="121348" cy="175742"/>
            </a:xfrm>
            <a:prstGeom prst="rect">
              <a:avLst/>
            </a:prstGeom>
          </p:spPr>
        </p:pic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4FE0CFB7-FD4F-0F57-4F35-7096C12EE2A9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41668" y="3565233"/>
              <a:ext cx="121361" cy="175742"/>
            </a:xfrm>
            <a:prstGeom prst="rect">
              <a:avLst/>
            </a:prstGeom>
          </p:spPr>
        </p:pic>
        <p:pic>
          <p:nvPicPr>
            <p:cNvPr id="29" name="object 25">
              <a:extLst>
                <a:ext uri="{FF2B5EF4-FFF2-40B4-BE49-F238E27FC236}">
                  <a16:creationId xmlns:a16="http://schemas.microsoft.com/office/drawing/2014/main" id="{BC475A4A-F8AB-F170-9E47-D84FE23EB5BD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43915" y="3356051"/>
              <a:ext cx="121335" cy="175742"/>
            </a:xfrm>
            <a:prstGeom prst="rect">
              <a:avLst/>
            </a:prstGeom>
          </p:spPr>
        </p:pic>
        <p:pic>
          <p:nvPicPr>
            <p:cNvPr id="30" name="object 26">
              <a:extLst>
                <a:ext uri="{FF2B5EF4-FFF2-40B4-BE49-F238E27FC236}">
                  <a16:creationId xmlns:a16="http://schemas.microsoft.com/office/drawing/2014/main" id="{71D4D460-B354-D49B-BB67-9AA5A9694CC2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92798" y="3356051"/>
              <a:ext cx="121348" cy="175742"/>
            </a:xfrm>
            <a:prstGeom prst="rect">
              <a:avLst/>
            </a:prstGeom>
          </p:spPr>
        </p:pic>
        <p:pic>
          <p:nvPicPr>
            <p:cNvPr id="31" name="object 27">
              <a:extLst>
                <a:ext uri="{FF2B5EF4-FFF2-40B4-BE49-F238E27FC236}">
                  <a16:creationId xmlns:a16="http://schemas.microsoft.com/office/drawing/2014/main" id="{2EC6C5B6-D9F2-CAEA-DCE1-A90BFFAE12F1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27165" y="3356051"/>
              <a:ext cx="229387" cy="384924"/>
            </a:xfrm>
            <a:prstGeom prst="rect">
              <a:avLst/>
            </a:prstGeom>
          </p:spPr>
        </p:pic>
        <p:pic>
          <p:nvPicPr>
            <p:cNvPr id="32" name="object 28">
              <a:extLst>
                <a:ext uri="{FF2B5EF4-FFF2-40B4-BE49-F238E27FC236}">
                  <a16:creationId xmlns:a16="http://schemas.microsoft.com/office/drawing/2014/main" id="{059C2DE8-CF4E-7655-48A0-F8D19F2813BB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59473" y="3146844"/>
              <a:ext cx="207200" cy="175768"/>
            </a:xfrm>
            <a:prstGeom prst="rect">
              <a:avLst/>
            </a:prstGeom>
          </p:spPr>
        </p:pic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607C3556-9097-D7F1-028A-FFDBF129610E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014476" y="2937650"/>
              <a:ext cx="121348" cy="175755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B42640AF-4F95-3A46-C19C-2D4624DC137E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820586" y="2937650"/>
              <a:ext cx="157645" cy="175755"/>
            </a:xfrm>
            <a:prstGeom prst="rect">
              <a:avLst/>
            </a:prstGeom>
          </p:spPr>
        </p:pic>
        <p:pic>
          <p:nvPicPr>
            <p:cNvPr id="35" name="object 31">
              <a:extLst>
                <a:ext uri="{FF2B5EF4-FFF2-40B4-BE49-F238E27FC236}">
                  <a16:creationId xmlns:a16="http://schemas.microsoft.com/office/drawing/2014/main" id="{497ABB79-4AFA-9F9C-BD98-0BE6A057A378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502793" y="2728481"/>
              <a:ext cx="320408" cy="594131"/>
            </a:xfrm>
            <a:prstGeom prst="rect">
              <a:avLst/>
            </a:prstGeom>
          </p:spPr>
        </p:pic>
        <p:pic>
          <p:nvPicPr>
            <p:cNvPr id="36" name="object 32">
              <a:extLst>
                <a:ext uri="{FF2B5EF4-FFF2-40B4-BE49-F238E27FC236}">
                  <a16:creationId xmlns:a16="http://schemas.microsoft.com/office/drawing/2014/main" id="{B698B0E8-E696-44E1-75BA-64C8809DF802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982079" y="2728481"/>
              <a:ext cx="225932" cy="175742"/>
            </a:xfrm>
            <a:prstGeom prst="rect">
              <a:avLst/>
            </a:prstGeom>
          </p:spPr>
        </p:pic>
        <p:pic>
          <p:nvPicPr>
            <p:cNvPr id="37" name="object 33">
              <a:extLst>
                <a:ext uri="{FF2B5EF4-FFF2-40B4-BE49-F238E27FC236}">
                  <a16:creationId xmlns:a16="http://schemas.microsoft.com/office/drawing/2014/main" id="{217722BD-64B8-FF62-2516-F06A70966E2D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819277" y="2728481"/>
              <a:ext cx="131724" cy="175742"/>
            </a:xfrm>
            <a:prstGeom prst="rect">
              <a:avLst/>
            </a:prstGeom>
          </p:spPr>
        </p:pic>
        <p:pic>
          <p:nvPicPr>
            <p:cNvPr id="38" name="object 34">
              <a:extLst>
                <a:ext uri="{FF2B5EF4-FFF2-40B4-BE49-F238E27FC236}">
                  <a16:creationId xmlns:a16="http://schemas.microsoft.com/office/drawing/2014/main" id="{910DDA81-9604-3933-F252-13305B29152C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175957" y="2519274"/>
              <a:ext cx="102717" cy="175793"/>
            </a:xfrm>
            <a:prstGeom prst="rect">
              <a:avLst/>
            </a:prstGeom>
          </p:spPr>
        </p:pic>
        <p:pic>
          <p:nvPicPr>
            <p:cNvPr id="39" name="object 35">
              <a:extLst>
                <a:ext uri="{FF2B5EF4-FFF2-40B4-BE49-F238E27FC236}">
                  <a16:creationId xmlns:a16="http://schemas.microsoft.com/office/drawing/2014/main" id="{0F1BA904-BF64-DEC9-99AA-0E5613D926A0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82079" y="2519274"/>
              <a:ext cx="157632" cy="175793"/>
            </a:xfrm>
            <a:prstGeom prst="rect">
              <a:avLst/>
            </a:prstGeom>
          </p:spPr>
        </p:pic>
        <p:pic>
          <p:nvPicPr>
            <p:cNvPr id="40" name="object 36">
              <a:extLst>
                <a:ext uri="{FF2B5EF4-FFF2-40B4-BE49-F238E27FC236}">
                  <a16:creationId xmlns:a16="http://schemas.microsoft.com/office/drawing/2014/main" id="{D412AED5-0BCA-A539-5336-3B4FC8F7D6D6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819277" y="2519274"/>
              <a:ext cx="131724" cy="175793"/>
            </a:xfrm>
            <a:prstGeom prst="rect">
              <a:avLst/>
            </a:prstGeom>
          </p:spPr>
        </p:pic>
        <p:pic>
          <p:nvPicPr>
            <p:cNvPr id="41" name="object 37">
              <a:extLst>
                <a:ext uri="{FF2B5EF4-FFF2-40B4-BE49-F238E27FC236}">
                  <a16:creationId xmlns:a16="http://schemas.microsoft.com/office/drawing/2014/main" id="{A73927FD-AA4B-01D1-D7AE-0A025A05F69C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612585" y="2519274"/>
              <a:ext cx="176923" cy="175793"/>
            </a:xfrm>
            <a:prstGeom prst="rect">
              <a:avLst/>
            </a:prstGeom>
          </p:spPr>
        </p:pic>
        <p:pic>
          <p:nvPicPr>
            <p:cNvPr id="42" name="object 38">
              <a:extLst>
                <a:ext uri="{FF2B5EF4-FFF2-40B4-BE49-F238E27FC236}">
                  <a16:creationId xmlns:a16="http://schemas.microsoft.com/office/drawing/2014/main" id="{E4D466C4-FFA5-C1AB-A164-2706AAC31C8F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142264" y="2310117"/>
              <a:ext cx="207060" cy="175755"/>
            </a:xfrm>
            <a:prstGeom prst="rect">
              <a:avLst/>
            </a:prstGeom>
          </p:spPr>
        </p:pic>
        <p:pic>
          <p:nvPicPr>
            <p:cNvPr id="43" name="object 39">
              <a:extLst>
                <a:ext uri="{FF2B5EF4-FFF2-40B4-BE49-F238E27FC236}">
                  <a16:creationId xmlns:a16="http://schemas.microsoft.com/office/drawing/2014/main" id="{2DC3C22D-53C5-5157-704B-F6461DBD99F2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979487" y="2310117"/>
              <a:ext cx="131737" cy="175755"/>
            </a:xfrm>
            <a:prstGeom prst="rect">
              <a:avLst/>
            </a:prstGeom>
          </p:spPr>
        </p:pic>
        <p:pic>
          <p:nvPicPr>
            <p:cNvPr id="44" name="object 40">
              <a:extLst>
                <a:ext uri="{FF2B5EF4-FFF2-40B4-BE49-F238E27FC236}">
                  <a16:creationId xmlns:a16="http://schemas.microsoft.com/office/drawing/2014/main" id="{0EE5D6A5-AFE5-F835-9701-A36A9A670AA6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828358" y="2310117"/>
              <a:ext cx="121335" cy="175755"/>
            </a:xfrm>
            <a:prstGeom prst="rect">
              <a:avLst/>
            </a:prstGeom>
          </p:spPr>
        </p:pic>
        <p:pic>
          <p:nvPicPr>
            <p:cNvPr id="45" name="object 41">
              <a:extLst>
                <a:ext uri="{FF2B5EF4-FFF2-40B4-BE49-F238E27FC236}">
                  <a16:creationId xmlns:a16="http://schemas.microsoft.com/office/drawing/2014/main" id="{5AEA051D-487A-B025-856B-CA882722648F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661683" y="2310117"/>
              <a:ext cx="131724" cy="175755"/>
            </a:xfrm>
            <a:prstGeom prst="rect">
              <a:avLst/>
            </a:prstGeom>
          </p:spPr>
        </p:pic>
        <p:pic>
          <p:nvPicPr>
            <p:cNvPr id="46" name="object 42">
              <a:extLst>
                <a:ext uri="{FF2B5EF4-FFF2-40B4-BE49-F238E27FC236}">
                  <a16:creationId xmlns:a16="http://schemas.microsoft.com/office/drawing/2014/main" id="{DAC96E82-4612-0B39-5070-FBB7B1B14CAD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293381" y="2100935"/>
              <a:ext cx="93611" cy="175742"/>
            </a:xfrm>
            <a:prstGeom prst="rect">
              <a:avLst/>
            </a:prstGeom>
          </p:spPr>
        </p:pic>
        <p:pic>
          <p:nvPicPr>
            <p:cNvPr id="47" name="object 43">
              <a:extLst>
                <a:ext uri="{FF2B5EF4-FFF2-40B4-BE49-F238E27FC236}">
                  <a16:creationId xmlns:a16="http://schemas.microsoft.com/office/drawing/2014/main" id="{FD9A7722-D249-8B86-C419-819B55D4981F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130592" y="2100935"/>
              <a:ext cx="131724" cy="175742"/>
            </a:xfrm>
            <a:prstGeom prst="rect">
              <a:avLst/>
            </a:prstGeom>
          </p:spPr>
        </p:pic>
        <p:pic>
          <p:nvPicPr>
            <p:cNvPr id="48" name="object 44">
              <a:extLst>
                <a:ext uri="{FF2B5EF4-FFF2-40B4-BE49-F238E27FC236}">
                  <a16:creationId xmlns:a16="http://schemas.microsoft.com/office/drawing/2014/main" id="{7E71E72C-AE55-6BA9-C9B1-A1427BFA72F9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979487" y="2100935"/>
              <a:ext cx="121335" cy="175742"/>
            </a:xfrm>
            <a:prstGeom prst="rect">
              <a:avLst/>
            </a:prstGeom>
          </p:spPr>
        </p:pic>
        <p:pic>
          <p:nvPicPr>
            <p:cNvPr id="49" name="object 45">
              <a:extLst>
                <a:ext uri="{FF2B5EF4-FFF2-40B4-BE49-F238E27FC236}">
                  <a16:creationId xmlns:a16="http://schemas.microsoft.com/office/drawing/2014/main" id="{A8AEC14E-31E7-CC69-45AC-77D137E0F650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281722" y="1891741"/>
              <a:ext cx="192354" cy="175755"/>
            </a:xfrm>
            <a:prstGeom prst="rect">
              <a:avLst/>
            </a:prstGeom>
          </p:spPr>
        </p:pic>
        <p:pic>
          <p:nvPicPr>
            <p:cNvPr id="50" name="object 46">
              <a:extLst>
                <a:ext uri="{FF2B5EF4-FFF2-40B4-BE49-F238E27FC236}">
                  <a16:creationId xmlns:a16="http://schemas.microsoft.com/office/drawing/2014/main" id="{BD4710F1-FF63-D576-7085-C8A70A088150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130592" y="1891741"/>
              <a:ext cx="121361" cy="175755"/>
            </a:xfrm>
            <a:prstGeom prst="rect">
              <a:avLst/>
            </a:prstGeom>
          </p:spPr>
        </p:pic>
        <p:pic>
          <p:nvPicPr>
            <p:cNvPr id="51" name="object 47">
              <a:extLst>
                <a:ext uri="{FF2B5EF4-FFF2-40B4-BE49-F238E27FC236}">
                  <a16:creationId xmlns:a16="http://schemas.microsoft.com/office/drawing/2014/main" id="{4B8AB385-0025-3045-9C5D-E685D6B98F6B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963930" y="1891741"/>
              <a:ext cx="131724" cy="175755"/>
            </a:xfrm>
            <a:prstGeom prst="rect">
              <a:avLst/>
            </a:prstGeom>
          </p:spPr>
        </p:pic>
        <p:pic>
          <p:nvPicPr>
            <p:cNvPr id="52" name="object 48">
              <a:extLst>
                <a:ext uri="{FF2B5EF4-FFF2-40B4-BE49-F238E27FC236}">
                  <a16:creationId xmlns:a16="http://schemas.microsoft.com/office/drawing/2014/main" id="{874EE036-9CCA-0EF3-332A-0A874C5B9A5B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699783" y="1473378"/>
              <a:ext cx="275856" cy="803300"/>
            </a:xfrm>
            <a:prstGeom prst="rect">
              <a:avLst/>
            </a:prstGeom>
          </p:spPr>
        </p:pic>
        <p:pic>
          <p:nvPicPr>
            <p:cNvPr id="53" name="object 49">
              <a:extLst>
                <a:ext uri="{FF2B5EF4-FFF2-40B4-BE49-F238E27FC236}">
                  <a16:creationId xmlns:a16="http://schemas.microsoft.com/office/drawing/2014/main" id="{749DF258-17E4-571E-8DFA-E7CF6A6683D2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475626" y="1682585"/>
              <a:ext cx="85699" cy="175742"/>
            </a:xfrm>
            <a:prstGeom prst="rect">
              <a:avLst/>
            </a:prstGeom>
          </p:spPr>
        </p:pic>
        <p:pic>
          <p:nvPicPr>
            <p:cNvPr id="54" name="object 50">
              <a:extLst>
                <a:ext uri="{FF2B5EF4-FFF2-40B4-BE49-F238E27FC236}">
                  <a16:creationId xmlns:a16="http://schemas.microsoft.com/office/drawing/2014/main" id="{419F08BC-2C4C-0A4F-CD8F-4088B9D99339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324496" y="1682585"/>
              <a:ext cx="121335" cy="175742"/>
            </a:xfrm>
            <a:prstGeom prst="rect">
              <a:avLst/>
            </a:prstGeom>
          </p:spPr>
        </p:pic>
        <p:pic>
          <p:nvPicPr>
            <p:cNvPr id="55" name="object 51">
              <a:extLst>
                <a:ext uri="{FF2B5EF4-FFF2-40B4-BE49-F238E27FC236}">
                  <a16:creationId xmlns:a16="http://schemas.microsoft.com/office/drawing/2014/main" id="{B8F16BAB-F4F2-F7D2-2C8A-A7A78D5DAB1A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157808" y="1682585"/>
              <a:ext cx="131737" cy="175742"/>
            </a:xfrm>
            <a:prstGeom prst="rect">
              <a:avLst/>
            </a:prstGeom>
          </p:spPr>
        </p:pic>
        <p:pic>
          <p:nvPicPr>
            <p:cNvPr id="56" name="object 52">
              <a:extLst>
                <a:ext uri="{FF2B5EF4-FFF2-40B4-BE49-F238E27FC236}">
                  <a16:creationId xmlns:a16="http://schemas.microsoft.com/office/drawing/2014/main" id="{45723094-4A7F-9CB6-8654-58E0FF539061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996328" y="1682585"/>
              <a:ext cx="131724" cy="175742"/>
            </a:xfrm>
            <a:prstGeom prst="rect">
              <a:avLst/>
            </a:prstGeom>
          </p:spPr>
        </p:pic>
        <p:pic>
          <p:nvPicPr>
            <p:cNvPr id="57" name="object 53">
              <a:extLst>
                <a:ext uri="{FF2B5EF4-FFF2-40B4-BE49-F238E27FC236}">
                  <a16:creationId xmlns:a16="http://schemas.microsoft.com/office/drawing/2014/main" id="{76BACD1B-AD64-1F0B-E8B6-26F8D269079C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487272" y="1473378"/>
              <a:ext cx="121348" cy="175768"/>
            </a:xfrm>
            <a:prstGeom prst="rect">
              <a:avLst/>
            </a:prstGeom>
          </p:spPr>
        </p:pic>
        <p:pic>
          <p:nvPicPr>
            <p:cNvPr id="58" name="object 54">
              <a:extLst>
                <a:ext uri="{FF2B5EF4-FFF2-40B4-BE49-F238E27FC236}">
                  <a16:creationId xmlns:a16="http://schemas.microsoft.com/office/drawing/2014/main" id="{B5666E48-FD32-1D6E-C555-76AD863EA9B7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320584" y="1473378"/>
              <a:ext cx="131749" cy="175768"/>
            </a:xfrm>
            <a:prstGeom prst="rect">
              <a:avLst/>
            </a:prstGeom>
          </p:spPr>
        </p:pic>
        <p:pic>
          <p:nvPicPr>
            <p:cNvPr id="59" name="object 55">
              <a:extLst>
                <a:ext uri="{FF2B5EF4-FFF2-40B4-BE49-F238E27FC236}">
                  <a16:creationId xmlns:a16="http://schemas.microsoft.com/office/drawing/2014/main" id="{12C5F042-0FC1-9E1C-E650-9C4D8ECFCDA9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159117" y="1473378"/>
              <a:ext cx="131699" cy="175768"/>
            </a:xfrm>
            <a:prstGeom prst="rect">
              <a:avLst/>
            </a:prstGeom>
          </p:spPr>
        </p:pic>
        <p:pic>
          <p:nvPicPr>
            <p:cNvPr id="60" name="object 56">
              <a:extLst>
                <a:ext uri="{FF2B5EF4-FFF2-40B4-BE49-F238E27FC236}">
                  <a16:creationId xmlns:a16="http://schemas.microsoft.com/office/drawing/2014/main" id="{B7F6B9F9-0F25-D9E3-9B81-B1315CFBE2D4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002805" y="1473378"/>
              <a:ext cx="131711" cy="175768"/>
            </a:xfrm>
            <a:prstGeom prst="rect">
              <a:avLst/>
            </a:prstGeom>
          </p:spPr>
        </p:pic>
        <p:pic>
          <p:nvPicPr>
            <p:cNvPr id="61" name="object 57">
              <a:extLst>
                <a:ext uri="{FF2B5EF4-FFF2-40B4-BE49-F238E27FC236}">
                  <a16:creationId xmlns:a16="http://schemas.microsoft.com/office/drawing/2014/main" id="{86EE0AF9-2A52-782C-7F96-1A878743C778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38389" y="1264196"/>
              <a:ext cx="64262" cy="175780"/>
            </a:xfrm>
            <a:prstGeom prst="rect">
              <a:avLst/>
            </a:prstGeom>
          </p:spPr>
        </p:pic>
        <p:pic>
          <p:nvPicPr>
            <p:cNvPr id="62" name="object 58">
              <a:extLst>
                <a:ext uri="{FF2B5EF4-FFF2-40B4-BE49-F238E27FC236}">
                  <a16:creationId xmlns:a16="http://schemas.microsoft.com/office/drawing/2014/main" id="{01E08FB7-716F-5A1E-D16C-58B237CD4A26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471714" y="1264196"/>
              <a:ext cx="131724" cy="175780"/>
            </a:xfrm>
            <a:prstGeom prst="rect">
              <a:avLst/>
            </a:prstGeom>
          </p:spPr>
        </p:pic>
        <p:pic>
          <p:nvPicPr>
            <p:cNvPr id="63" name="object 59">
              <a:extLst>
                <a:ext uri="{FF2B5EF4-FFF2-40B4-BE49-F238E27FC236}">
                  <a16:creationId xmlns:a16="http://schemas.microsoft.com/office/drawing/2014/main" id="{E0735A29-0046-FF48-017E-D79A637BCABF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310221" y="1264196"/>
              <a:ext cx="131749" cy="175780"/>
            </a:xfrm>
            <a:prstGeom prst="rect">
              <a:avLst/>
            </a:prstGeom>
          </p:spPr>
        </p:pic>
        <p:pic>
          <p:nvPicPr>
            <p:cNvPr id="64" name="object 60">
              <a:extLst>
                <a:ext uri="{FF2B5EF4-FFF2-40B4-BE49-F238E27FC236}">
                  <a16:creationId xmlns:a16="http://schemas.microsoft.com/office/drawing/2014/main" id="{0528E7D3-F72E-6C02-5869-4EC2B7C15858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153935" y="1264196"/>
              <a:ext cx="131711" cy="175780"/>
            </a:xfrm>
            <a:prstGeom prst="rect">
              <a:avLst/>
            </a:prstGeom>
          </p:spPr>
        </p:pic>
        <p:pic>
          <p:nvPicPr>
            <p:cNvPr id="65" name="object 61">
              <a:extLst>
                <a:ext uri="{FF2B5EF4-FFF2-40B4-BE49-F238E27FC236}">
                  <a16:creationId xmlns:a16="http://schemas.microsoft.com/office/drawing/2014/main" id="{0C8BF44E-9A4A-11CC-D9CE-CCC9664F491D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995007" y="1264196"/>
              <a:ext cx="131762" cy="175780"/>
            </a:xfrm>
            <a:prstGeom prst="rect">
              <a:avLst/>
            </a:prstGeom>
          </p:spPr>
        </p:pic>
        <p:pic>
          <p:nvPicPr>
            <p:cNvPr id="66" name="object 62">
              <a:extLst>
                <a:ext uri="{FF2B5EF4-FFF2-40B4-BE49-F238E27FC236}">
                  <a16:creationId xmlns:a16="http://schemas.microsoft.com/office/drawing/2014/main" id="{E11DEFEB-E491-4AE7-1A81-0B3436926906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843915" y="1264196"/>
              <a:ext cx="121335" cy="175780"/>
            </a:xfrm>
            <a:prstGeom prst="rect">
              <a:avLst/>
            </a:prstGeom>
          </p:spPr>
        </p:pic>
        <p:pic>
          <p:nvPicPr>
            <p:cNvPr id="67" name="object 63">
              <a:extLst>
                <a:ext uri="{FF2B5EF4-FFF2-40B4-BE49-F238E27FC236}">
                  <a16:creationId xmlns:a16="http://schemas.microsoft.com/office/drawing/2014/main" id="{196AAA76-D089-B75E-6E45-E951F654B085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638389" y="1055014"/>
              <a:ext cx="127673" cy="175768"/>
            </a:xfrm>
            <a:prstGeom prst="rect">
              <a:avLst/>
            </a:prstGeom>
          </p:spPr>
        </p:pic>
        <p:pic>
          <p:nvPicPr>
            <p:cNvPr id="68" name="object 64">
              <a:extLst>
                <a:ext uri="{FF2B5EF4-FFF2-40B4-BE49-F238E27FC236}">
                  <a16:creationId xmlns:a16="http://schemas.microsoft.com/office/drawing/2014/main" id="{37388FA9-C21E-7A95-1850-97BFE6013735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476908" y="1055014"/>
              <a:ext cx="131711" cy="175768"/>
            </a:xfrm>
            <a:prstGeom prst="rect">
              <a:avLst/>
            </a:prstGeom>
          </p:spPr>
        </p:pic>
        <p:pic>
          <p:nvPicPr>
            <p:cNvPr id="69" name="object 65">
              <a:extLst>
                <a:ext uri="{FF2B5EF4-FFF2-40B4-BE49-F238E27FC236}">
                  <a16:creationId xmlns:a16="http://schemas.microsoft.com/office/drawing/2014/main" id="{866B3BBD-074B-DD89-1EB7-53ED15833877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320610" y="1055014"/>
              <a:ext cx="131724" cy="175768"/>
            </a:xfrm>
            <a:prstGeom prst="rect">
              <a:avLst/>
            </a:prstGeom>
          </p:spPr>
        </p:pic>
        <p:pic>
          <p:nvPicPr>
            <p:cNvPr id="70" name="object 66">
              <a:extLst>
                <a:ext uri="{FF2B5EF4-FFF2-40B4-BE49-F238E27FC236}">
                  <a16:creationId xmlns:a16="http://schemas.microsoft.com/office/drawing/2014/main" id="{98847B95-117B-F4B8-E2CF-31C6EA69974E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161707" y="1055014"/>
              <a:ext cx="131724" cy="175768"/>
            </a:xfrm>
            <a:prstGeom prst="rect">
              <a:avLst/>
            </a:prstGeom>
          </p:spPr>
        </p:pic>
        <p:pic>
          <p:nvPicPr>
            <p:cNvPr id="71" name="object 67">
              <a:extLst>
                <a:ext uri="{FF2B5EF4-FFF2-40B4-BE49-F238E27FC236}">
                  <a16:creationId xmlns:a16="http://schemas.microsoft.com/office/drawing/2014/main" id="{63CB2B4B-B226-2444-22DD-EFC712CC7C6D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899312" y="1055014"/>
              <a:ext cx="232625" cy="175768"/>
            </a:xfrm>
            <a:prstGeom prst="rect">
              <a:avLst/>
            </a:prstGeom>
          </p:spPr>
        </p:pic>
        <p:pic>
          <p:nvPicPr>
            <p:cNvPr id="72" name="object 68">
              <a:extLst>
                <a:ext uri="{FF2B5EF4-FFF2-40B4-BE49-F238E27FC236}">
                  <a16:creationId xmlns:a16="http://schemas.microsoft.com/office/drawing/2014/main" id="{1DA27B8A-5893-528F-6AC6-070E01074F18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872947" y="1128827"/>
              <a:ext cx="107861" cy="101955"/>
            </a:xfrm>
            <a:prstGeom prst="rect">
              <a:avLst/>
            </a:prstGeom>
          </p:spPr>
        </p:pic>
        <p:pic>
          <p:nvPicPr>
            <p:cNvPr id="73" name="object 69">
              <a:extLst>
                <a:ext uri="{FF2B5EF4-FFF2-40B4-BE49-F238E27FC236}">
                  <a16:creationId xmlns:a16="http://schemas.microsoft.com/office/drawing/2014/main" id="{3BB2FC18-7F5B-0C0F-ACC7-09CFBF81A232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475626" y="845820"/>
              <a:ext cx="131724" cy="175780"/>
            </a:xfrm>
            <a:prstGeom prst="rect">
              <a:avLst/>
            </a:prstGeom>
          </p:spPr>
        </p:pic>
        <p:pic>
          <p:nvPicPr>
            <p:cNvPr id="74" name="object 70">
              <a:extLst>
                <a:ext uri="{FF2B5EF4-FFF2-40B4-BE49-F238E27FC236}">
                  <a16:creationId xmlns:a16="http://schemas.microsoft.com/office/drawing/2014/main" id="{4C085246-6941-DAFE-15D5-AF20B2930958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631900" y="845820"/>
              <a:ext cx="212064" cy="175780"/>
            </a:xfrm>
            <a:prstGeom prst="rect">
              <a:avLst/>
            </a:prstGeom>
          </p:spPr>
        </p:pic>
        <p:pic>
          <p:nvPicPr>
            <p:cNvPr id="75" name="object 71">
              <a:extLst>
                <a:ext uri="{FF2B5EF4-FFF2-40B4-BE49-F238E27FC236}">
                  <a16:creationId xmlns:a16="http://schemas.microsoft.com/office/drawing/2014/main" id="{EB285DA1-3918-0A83-55F6-154C466FA6E5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316698" y="845820"/>
              <a:ext cx="131749" cy="175780"/>
            </a:xfrm>
            <a:prstGeom prst="rect">
              <a:avLst/>
            </a:prstGeom>
          </p:spPr>
        </p:pic>
        <p:pic>
          <p:nvPicPr>
            <p:cNvPr id="76" name="object 72">
              <a:extLst>
                <a:ext uri="{FF2B5EF4-FFF2-40B4-BE49-F238E27FC236}">
                  <a16:creationId xmlns:a16="http://schemas.microsoft.com/office/drawing/2014/main" id="{9385B6E7-8CDE-AE1F-D02A-FA0EC9F9CA3A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165593" y="845820"/>
              <a:ext cx="121335" cy="175780"/>
            </a:xfrm>
            <a:prstGeom prst="rect">
              <a:avLst/>
            </a:prstGeom>
          </p:spPr>
        </p:pic>
        <p:pic>
          <p:nvPicPr>
            <p:cNvPr id="77" name="object 73">
              <a:extLst>
                <a:ext uri="{FF2B5EF4-FFF2-40B4-BE49-F238E27FC236}">
                  <a16:creationId xmlns:a16="http://schemas.microsoft.com/office/drawing/2014/main" id="{49BA6334-E7E0-17F1-EE40-86CE14471303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014476" y="845820"/>
              <a:ext cx="121348" cy="175780"/>
            </a:xfrm>
            <a:prstGeom prst="rect">
              <a:avLst/>
            </a:prstGeom>
          </p:spPr>
        </p:pic>
        <p:pic>
          <p:nvPicPr>
            <p:cNvPr id="78" name="object 74">
              <a:extLst>
                <a:ext uri="{FF2B5EF4-FFF2-40B4-BE49-F238E27FC236}">
                  <a16:creationId xmlns:a16="http://schemas.microsoft.com/office/drawing/2014/main" id="{56A768DC-88F4-4CAB-2BFB-815C6709105B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793418" y="636651"/>
              <a:ext cx="121208" cy="175767"/>
            </a:xfrm>
            <a:prstGeom prst="rect">
              <a:avLst/>
            </a:prstGeom>
          </p:spPr>
        </p:pic>
        <p:pic>
          <p:nvPicPr>
            <p:cNvPr id="79" name="object 75">
              <a:extLst>
                <a:ext uri="{FF2B5EF4-FFF2-40B4-BE49-F238E27FC236}">
                  <a16:creationId xmlns:a16="http://schemas.microsoft.com/office/drawing/2014/main" id="{A3A83EC9-7E54-8005-DC79-CFF72EEE6017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637094" y="636651"/>
              <a:ext cx="131711" cy="175767"/>
            </a:xfrm>
            <a:prstGeom prst="rect">
              <a:avLst/>
            </a:prstGeom>
          </p:spPr>
        </p:pic>
        <p:pic>
          <p:nvPicPr>
            <p:cNvPr id="80" name="object 76">
              <a:extLst>
                <a:ext uri="{FF2B5EF4-FFF2-40B4-BE49-F238E27FC236}">
                  <a16:creationId xmlns:a16="http://schemas.microsoft.com/office/drawing/2014/main" id="{A861BD1B-108F-5B69-4FAD-7D5E2D7E9369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478191" y="636651"/>
              <a:ext cx="131749" cy="175767"/>
            </a:xfrm>
            <a:prstGeom prst="rect">
              <a:avLst/>
            </a:prstGeom>
          </p:spPr>
        </p:pic>
        <p:pic>
          <p:nvPicPr>
            <p:cNvPr id="81" name="object 77">
              <a:extLst>
                <a:ext uri="{FF2B5EF4-FFF2-40B4-BE49-F238E27FC236}">
                  <a16:creationId xmlns:a16="http://schemas.microsoft.com/office/drawing/2014/main" id="{FCFE58BA-A8E7-716E-96A7-F6BFD7222608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910628" y="636651"/>
              <a:ext cx="229082" cy="384949"/>
            </a:xfrm>
            <a:prstGeom prst="rect">
              <a:avLst/>
            </a:prstGeom>
          </p:spPr>
        </p:pic>
        <p:pic>
          <p:nvPicPr>
            <p:cNvPr id="82" name="object 78">
              <a:extLst>
                <a:ext uri="{FF2B5EF4-FFF2-40B4-BE49-F238E27FC236}">
                  <a16:creationId xmlns:a16="http://schemas.microsoft.com/office/drawing/2014/main" id="{0F8886E9-10C2-8ECB-CF06-43A90179C0DB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327074" y="636651"/>
              <a:ext cx="121348" cy="175767"/>
            </a:xfrm>
            <a:prstGeom prst="rect">
              <a:avLst/>
            </a:prstGeom>
          </p:spPr>
        </p:pic>
        <p:pic>
          <p:nvPicPr>
            <p:cNvPr id="83" name="object 79">
              <a:extLst>
                <a:ext uri="{FF2B5EF4-FFF2-40B4-BE49-F238E27FC236}">
                  <a16:creationId xmlns:a16="http://schemas.microsoft.com/office/drawing/2014/main" id="{945B3F9C-5F94-B7B2-8073-8E1D06C46E1C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175957" y="636651"/>
              <a:ext cx="121361" cy="175767"/>
            </a:xfrm>
            <a:prstGeom prst="rect">
              <a:avLst/>
            </a:prstGeom>
          </p:spPr>
        </p:pic>
        <p:pic>
          <p:nvPicPr>
            <p:cNvPr id="84" name="object 80">
              <a:extLst>
                <a:ext uri="{FF2B5EF4-FFF2-40B4-BE49-F238E27FC236}">
                  <a16:creationId xmlns:a16="http://schemas.microsoft.com/office/drawing/2014/main" id="{1B28E6E5-21E7-2BC0-DEA0-E3DF0A4585FB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793418" y="427444"/>
              <a:ext cx="191884" cy="175793"/>
            </a:xfrm>
            <a:prstGeom prst="rect">
              <a:avLst/>
            </a:prstGeom>
          </p:spPr>
        </p:pic>
        <p:pic>
          <p:nvPicPr>
            <p:cNvPr id="85" name="object 81">
              <a:extLst>
                <a:ext uri="{FF2B5EF4-FFF2-40B4-BE49-F238E27FC236}">
                  <a16:creationId xmlns:a16="http://schemas.microsoft.com/office/drawing/2014/main" id="{A0CEB088-4578-99F3-C979-59AA1DCF25C9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637094" y="427444"/>
              <a:ext cx="131711" cy="175793"/>
            </a:xfrm>
            <a:prstGeom prst="rect">
              <a:avLst/>
            </a:prstGeom>
          </p:spPr>
        </p:pic>
        <p:pic>
          <p:nvPicPr>
            <p:cNvPr id="86" name="object 82">
              <a:extLst>
                <a:ext uri="{FF2B5EF4-FFF2-40B4-BE49-F238E27FC236}">
                  <a16:creationId xmlns:a16="http://schemas.microsoft.com/office/drawing/2014/main" id="{F35F084F-CA1D-F5F6-0448-12C49A1CF003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478191" y="427444"/>
              <a:ext cx="131749" cy="175793"/>
            </a:xfrm>
            <a:prstGeom prst="rect">
              <a:avLst/>
            </a:prstGeom>
          </p:spPr>
        </p:pic>
        <p:pic>
          <p:nvPicPr>
            <p:cNvPr id="87" name="object 83">
              <a:extLst>
                <a:ext uri="{FF2B5EF4-FFF2-40B4-BE49-F238E27FC236}">
                  <a16:creationId xmlns:a16="http://schemas.microsoft.com/office/drawing/2014/main" id="{BF6CDEFA-D556-DACD-61F1-851DD403CAB9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327074" y="427444"/>
              <a:ext cx="121348" cy="175793"/>
            </a:xfrm>
            <a:prstGeom prst="rect">
              <a:avLst/>
            </a:prstGeom>
          </p:spPr>
        </p:pic>
        <p:pic>
          <p:nvPicPr>
            <p:cNvPr id="88" name="object 84">
              <a:extLst>
                <a:ext uri="{FF2B5EF4-FFF2-40B4-BE49-F238E27FC236}">
                  <a16:creationId xmlns:a16="http://schemas.microsoft.com/office/drawing/2014/main" id="{9C90775E-3875-7DF4-5E3F-2F1AD1CEA355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175957" y="427444"/>
              <a:ext cx="121361" cy="175793"/>
            </a:xfrm>
            <a:prstGeom prst="rect">
              <a:avLst/>
            </a:prstGeom>
          </p:spPr>
        </p:pic>
        <p:pic>
          <p:nvPicPr>
            <p:cNvPr id="89" name="object 85">
              <a:extLst>
                <a:ext uri="{FF2B5EF4-FFF2-40B4-BE49-F238E27FC236}">
                  <a16:creationId xmlns:a16="http://schemas.microsoft.com/office/drawing/2014/main" id="{621E8612-3F2B-729E-A74F-4D3DF8018864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988378" y="427444"/>
              <a:ext cx="151333" cy="175793"/>
            </a:xfrm>
            <a:prstGeom prst="rect">
              <a:avLst/>
            </a:prstGeom>
          </p:spPr>
        </p:pic>
        <p:pic>
          <p:nvPicPr>
            <p:cNvPr id="90" name="object 86">
              <a:extLst>
                <a:ext uri="{FF2B5EF4-FFF2-40B4-BE49-F238E27FC236}">
                  <a16:creationId xmlns:a16="http://schemas.microsoft.com/office/drawing/2014/main" id="{651656E6-FE36-4F72-4379-FC19CDCB2328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797279" y="218262"/>
              <a:ext cx="131749" cy="175780"/>
            </a:xfrm>
            <a:prstGeom prst="rect">
              <a:avLst/>
            </a:prstGeom>
          </p:spPr>
        </p:pic>
        <p:pic>
          <p:nvPicPr>
            <p:cNvPr id="91" name="object 87">
              <a:extLst>
                <a:ext uri="{FF2B5EF4-FFF2-40B4-BE49-F238E27FC236}">
                  <a16:creationId xmlns:a16="http://schemas.microsoft.com/office/drawing/2014/main" id="{11E15C34-9061-2A80-BEEB-9C4BB12F1409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638389" y="218262"/>
              <a:ext cx="131737" cy="175780"/>
            </a:xfrm>
            <a:prstGeom prst="rect">
              <a:avLst/>
            </a:prstGeom>
          </p:spPr>
        </p:pic>
        <p:pic>
          <p:nvPicPr>
            <p:cNvPr id="92" name="object 88">
              <a:extLst>
                <a:ext uri="{FF2B5EF4-FFF2-40B4-BE49-F238E27FC236}">
                  <a16:creationId xmlns:a16="http://schemas.microsoft.com/office/drawing/2014/main" id="{E5B51686-E6E4-F864-CEBC-97EE55685B13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487272" y="218262"/>
              <a:ext cx="121348" cy="175780"/>
            </a:xfrm>
            <a:prstGeom prst="rect">
              <a:avLst/>
            </a:prstGeom>
          </p:spPr>
        </p:pic>
        <p:pic>
          <p:nvPicPr>
            <p:cNvPr id="93" name="object 89">
              <a:extLst>
                <a:ext uri="{FF2B5EF4-FFF2-40B4-BE49-F238E27FC236}">
                  <a16:creationId xmlns:a16="http://schemas.microsoft.com/office/drawing/2014/main" id="{C0F5EB1C-A971-50FA-9B00-4ED9940E8B21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336142" y="218262"/>
              <a:ext cx="121348" cy="175780"/>
            </a:xfrm>
            <a:prstGeom prst="rect">
              <a:avLst/>
            </a:prstGeom>
          </p:spPr>
        </p:pic>
        <p:pic>
          <p:nvPicPr>
            <p:cNvPr id="94" name="object 90">
              <a:extLst>
                <a:ext uri="{FF2B5EF4-FFF2-40B4-BE49-F238E27FC236}">
                  <a16:creationId xmlns:a16="http://schemas.microsoft.com/office/drawing/2014/main" id="{D7E0D82E-6460-78A8-6E0D-E05D7902750E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142264" y="218262"/>
              <a:ext cx="157670" cy="175780"/>
            </a:xfrm>
            <a:prstGeom prst="rect">
              <a:avLst/>
            </a:prstGeom>
          </p:spPr>
        </p:pic>
        <p:pic>
          <p:nvPicPr>
            <p:cNvPr id="95" name="object 91">
              <a:extLst>
                <a:ext uri="{FF2B5EF4-FFF2-40B4-BE49-F238E27FC236}">
                  <a16:creationId xmlns:a16="http://schemas.microsoft.com/office/drawing/2014/main" id="{4889FA7D-48A4-6464-2134-CF57F40BBF7E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953591" y="218262"/>
              <a:ext cx="78016" cy="151777"/>
            </a:xfrm>
            <a:prstGeom prst="rect">
              <a:avLst/>
            </a:prstGeom>
          </p:spPr>
        </p:pic>
        <p:pic>
          <p:nvPicPr>
            <p:cNvPr id="96" name="object 92">
              <a:extLst>
                <a:ext uri="{FF2B5EF4-FFF2-40B4-BE49-F238E27FC236}">
                  <a16:creationId xmlns:a16="http://schemas.microsoft.com/office/drawing/2014/main" id="{4D6888C6-F65E-F2CD-4FE8-FCE584398F70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948396" y="9106"/>
              <a:ext cx="178219" cy="175742"/>
            </a:xfrm>
            <a:prstGeom prst="rect">
              <a:avLst/>
            </a:prstGeom>
          </p:spPr>
        </p:pic>
        <p:pic>
          <p:nvPicPr>
            <p:cNvPr id="97" name="object 93">
              <a:extLst>
                <a:ext uri="{FF2B5EF4-FFF2-40B4-BE49-F238E27FC236}">
                  <a16:creationId xmlns:a16="http://schemas.microsoft.com/office/drawing/2014/main" id="{D6168F35-28C2-F420-9C0A-105AD999B57F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789519" y="9106"/>
              <a:ext cx="131724" cy="175742"/>
            </a:xfrm>
            <a:prstGeom prst="rect">
              <a:avLst/>
            </a:prstGeom>
          </p:spPr>
        </p:pic>
        <p:pic>
          <p:nvPicPr>
            <p:cNvPr id="98" name="object 94">
              <a:extLst>
                <a:ext uri="{FF2B5EF4-FFF2-40B4-BE49-F238E27FC236}">
                  <a16:creationId xmlns:a16="http://schemas.microsoft.com/office/drawing/2014/main" id="{97462589-82D0-03F0-2A22-D7B266DCAA09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638389" y="9106"/>
              <a:ext cx="121361" cy="175742"/>
            </a:xfrm>
            <a:prstGeom prst="rect">
              <a:avLst/>
            </a:prstGeom>
          </p:spPr>
        </p:pic>
        <p:pic>
          <p:nvPicPr>
            <p:cNvPr id="99" name="object 95">
              <a:extLst>
                <a:ext uri="{FF2B5EF4-FFF2-40B4-BE49-F238E27FC236}">
                  <a16:creationId xmlns:a16="http://schemas.microsoft.com/office/drawing/2014/main" id="{344FE4DF-AA88-E093-0021-4ADF402FE01B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033171" y="9106"/>
              <a:ext cx="229146" cy="384936"/>
            </a:xfrm>
            <a:prstGeom prst="rect">
              <a:avLst/>
            </a:prstGeom>
          </p:spPr>
        </p:pic>
        <p:pic>
          <p:nvPicPr>
            <p:cNvPr id="100" name="object 96">
              <a:extLst>
                <a:ext uri="{FF2B5EF4-FFF2-40B4-BE49-F238E27FC236}">
                  <a16:creationId xmlns:a16="http://schemas.microsoft.com/office/drawing/2014/main" id="{8554126D-27BC-426C-9C8B-3F85D8F1F397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487272" y="9106"/>
              <a:ext cx="121348" cy="175742"/>
            </a:xfrm>
            <a:prstGeom prst="rect">
              <a:avLst/>
            </a:prstGeom>
          </p:spPr>
        </p:pic>
        <p:pic>
          <p:nvPicPr>
            <p:cNvPr id="101" name="object 97">
              <a:extLst>
                <a:ext uri="{FF2B5EF4-FFF2-40B4-BE49-F238E27FC236}">
                  <a16:creationId xmlns:a16="http://schemas.microsoft.com/office/drawing/2014/main" id="{F7E7D7FF-35E9-A432-A76D-424E9AC07F3E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293381" y="9106"/>
              <a:ext cx="157645" cy="175742"/>
            </a:xfrm>
            <a:prstGeom prst="rect">
              <a:avLst/>
            </a:prstGeom>
          </p:spPr>
        </p:pic>
        <p:pic>
          <p:nvPicPr>
            <p:cNvPr id="102" name="object 98">
              <a:extLst>
                <a:ext uri="{FF2B5EF4-FFF2-40B4-BE49-F238E27FC236}">
                  <a16:creationId xmlns:a16="http://schemas.microsoft.com/office/drawing/2014/main" id="{2850B71E-7068-A75B-B4BA-A06A90EE23F0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107074" y="8423174"/>
              <a:ext cx="1483419" cy="1461693"/>
            </a:xfrm>
            <a:prstGeom prst="rect">
              <a:avLst/>
            </a:prstGeom>
          </p:spPr>
        </p:pic>
        <p:pic>
          <p:nvPicPr>
            <p:cNvPr id="103" name="object 99">
              <a:extLst>
                <a:ext uri="{FF2B5EF4-FFF2-40B4-BE49-F238E27FC236}">
                  <a16:creationId xmlns:a16="http://schemas.microsoft.com/office/drawing/2014/main" id="{B8EE8512-94BA-36C2-AD0A-BADADD4494B6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159994" y="8642481"/>
              <a:ext cx="1409430" cy="1233873"/>
            </a:xfrm>
            <a:prstGeom prst="rect">
              <a:avLst/>
            </a:prstGeom>
          </p:spPr>
        </p:pic>
      </p:grp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680B9D3-7040-C16A-2B3D-4F7652E44E40}"/>
              </a:ext>
            </a:extLst>
          </p:cNvPr>
          <p:cNvPicPr>
            <a:picLocks noChangeAspect="1"/>
          </p:cNvPicPr>
          <p:nvPr userDrawn="1"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66275"/>
            <a:ext cx="2033520" cy="468663"/>
          </a:xfrm>
          <a:prstGeom prst="rect">
            <a:avLst/>
          </a:prstGeom>
        </p:spPr>
      </p:pic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86B32DFB-0FD4-4D6B-617B-17CC1AADA0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534400" y="2632075"/>
            <a:ext cx="9067800" cy="693420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lang="en-US" sz="4400" b="1" spc="-65" dirty="0">
                <a:solidFill>
                  <a:srgbClr val="000F82"/>
                </a:solidFill>
                <a:latin typeface="Cy"/>
                <a:cs typeface="Cy"/>
              </a:defRPr>
            </a:lvl1pPr>
            <a:lvl2pPr marL="587502" indent="-285750">
              <a:buFont typeface="Arial" panose="020B0604020202020204" pitchFamily="34" charset="0"/>
              <a:buChar char="•"/>
              <a:defRPr lang="en-US" sz="4000" b="0" spc="-65" dirty="0">
                <a:solidFill>
                  <a:srgbClr val="000F82"/>
                </a:solidFill>
                <a:latin typeface="Cy"/>
                <a:ea typeface="+mn-ea"/>
                <a:cs typeface="Cy"/>
              </a:defRPr>
            </a:lvl2pPr>
            <a:lvl3pPr marL="880110" indent="-285750">
              <a:buFont typeface="Arial" panose="020B0604020202020204" pitchFamily="34" charset="0"/>
              <a:buChar char="•"/>
              <a:defRPr lang="en-US" sz="4000" b="0" spc="-65" dirty="0">
                <a:solidFill>
                  <a:srgbClr val="000F82"/>
                </a:solidFill>
                <a:latin typeface="Cy"/>
                <a:ea typeface="+mn-ea"/>
                <a:cs typeface="Cy"/>
              </a:defRPr>
            </a:lvl3pPr>
            <a:lvl4pPr marL="1154430" indent="-285750">
              <a:buFont typeface="Arial" panose="020B0604020202020204" pitchFamily="34" charset="0"/>
              <a:buChar char="•"/>
              <a:defRPr lang="en-US" sz="4000" b="0" spc="-65" dirty="0">
                <a:solidFill>
                  <a:srgbClr val="000F82"/>
                </a:solidFill>
                <a:latin typeface="Cy"/>
                <a:ea typeface="+mn-ea"/>
                <a:cs typeface="Cy"/>
              </a:defRPr>
            </a:lvl4pPr>
            <a:lvl5pPr marL="1447038" indent="-285750">
              <a:buFont typeface="Arial" panose="020B0604020202020204" pitchFamily="34" charset="0"/>
              <a:buChar char="•"/>
              <a:defRPr lang="en-US" sz="4000" b="0" spc="-65" dirty="0">
                <a:solidFill>
                  <a:srgbClr val="000F82"/>
                </a:solidFill>
                <a:latin typeface="Cy"/>
                <a:ea typeface="+mn-ea"/>
                <a:cs typeface="C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348CC25C-7E2A-42D3-B99B-C25B42CE6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907" y="83024"/>
            <a:ext cx="9690493" cy="777240"/>
          </a:xfrm>
          <a:prstGeom prst="rect">
            <a:avLst/>
          </a:prstGeom>
        </p:spPr>
        <p:txBody>
          <a:bodyPr/>
          <a:lstStyle>
            <a:lvl1pPr>
              <a:defRPr lang="en-US" sz="6000" b="1" spc="-10" dirty="0">
                <a:solidFill>
                  <a:srgbClr val="6455A0"/>
                </a:solidFill>
                <a:latin typeface="Cy ExtraBold"/>
                <a:cs typeface="Cy ExtraBold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7" name="Text Placeholder 9">
            <a:extLst>
              <a:ext uri="{FF2B5EF4-FFF2-40B4-BE49-F238E27FC236}">
                <a16:creationId xmlns:a16="http://schemas.microsoft.com/office/drawing/2014/main" id="{C8F0EB20-BD56-D91A-4097-50E8BF2430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1" y="955675"/>
            <a:ext cx="9690493" cy="4286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n-US" sz="3500" b="0" i="0" spc="-10" dirty="0">
                <a:solidFill>
                  <a:srgbClr val="5EB991"/>
                </a:solidFill>
                <a:latin typeface="Cy SemiLight"/>
                <a:ea typeface="+mj-ea"/>
                <a:cs typeface="Cy SemiLight"/>
              </a:defRPr>
            </a:lvl1pPr>
          </a:lstStyle>
          <a:p>
            <a:pPr lvl="0"/>
            <a:r>
              <a:rPr lang="en-US" spc="-25" noProof="0" dirty="0">
                <a:solidFill>
                  <a:srgbClr val="5EB991"/>
                </a:solidFill>
              </a:rPr>
              <a:t>SOUS </a:t>
            </a:r>
            <a:r>
              <a:rPr lang="en-US" spc="-10" noProof="0" dirty="0">
                <a:solidFill>
                  <a:srgbClr val="5EB991"/>
                </a:solidFill>
              </a:rPr>
              <a:t>TITRE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0CF15-804D-431A-9AC6-8AEC14A8BF06}"/>
              </a:ext>
            </a:extLst>
          </p:cNvPr>
          <p:cNvSpPr txBox="1"/>
          <p:nvPr userDrawn="1"/>
        </p:nvSpPr>
        <p:spPr>
          <a:xfrm>
            <a:off x="16383000" y="995894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E37AD42-939B-45A6-82A0-FC287FF72708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41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880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824001" y="9"/>
            <a:ext cx="4464050" cy="4222750"/>
          </a:xfrm>
          <a:custGeom>
            <a:avLst/>
            <a:gdLst/>
            <a:ahLst/>
            <a:cxnLst/>
            <a:rect l="l" t="t" r="r" b="b"/>
            <a:pathLst>
              <a:path w="4464050" h="4222750">
                <a:moveTo>
                  <a:pt x="4463999" y="0"/>
                </a:moveTo>
                <a:lnTo>
                  <a:pt x="0" y="0"/>
                </a:lnTo>
                <a:lnTo>
                  <a:pt x="773988" y="2116785"/>
                </a:lnTo>
                <a:lnTo>
                  <a:pt x="4463999" y="4222711"/>
                </a:lnTo>
                <a:lnTo>
                  <a:pt x="446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685505" y="2174240"/>
            <a:ext cx="3602494" cy="3006661"/>
          </a:xfrm>
          <a:prstGeom prst="rect">
            <a:avLst/>
          </a:prstGeom>
        </p:spPr>
      </p:pic>
      <p:grpSp>
        <p:nvGrpSpPr>
          <p:cNvPr id="6" name="object 4">
            <a:extLst>
              <a:ext uri="{FF2B5EF4-FFF2-40B4-BE49-F238E27FC236}">
                <a16:creationId xmlns:a16="http://schemas.microsoft.com/office/drawing/2014/main" id="{D3D87B1E-4511-8A34-E102-3FB66CBAC57F}"/>
              </a:ext>
            </a:extLst>
          </p:cNvPr>
          <p:cNvGrpSpPr/>
          <p:nvPr userDrawn="1"/>
        </p:nvGrpSpPr>
        <p:grpSpPr>
          <a:xfrm>
            <a:off x="15651001" y="417995"/>
            <a:ext cx="1951989" cy="1923414"/>
            <a:chOff x="15651001" y="417995"/>
            <a:chExt cx="1951989" cy="1923414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369F83D8-A5D8-C7A2-B8F1-40ABE91E516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51001" y="417995"/>
              <a:ext cx="1951491" cy="1922903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76E7DBCC-AE28-CED3-7773-AD7A8553081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20628" y="706501"/>
              <a:ext cx="1854148" cy="1623198"/>
            </a:xfrm>
            <a:prstGeom prst="rect">
              <a:avLst/>
            </a:prstGeom>
          </p:spPr>
        </p:pic>
      </p:grpSp>
      <p:sp>
        <p:nvSpPr>
          <p:cNvPr id="9" name="object 3">
            <a:extLst>
              <a:ext uri="{FF2B5EF4-FFF2-40B4-BE49-F238E27FC236}">
                <a16:creationId xmlns:a16="http://schemas.microsoft.com/office/drawing/2014/main" id="{D7333E55-CC11-A7D1-9ED8-D509E5E40BA3}"/>
              </a:ext>
            </a:extLst>
          </p:cNvPr>
          <p:cNvSpPr/>
          <p:nvPr userDrawn="1"/>
        </p:nvSpPr>
        <p:spPr>
          <a:xfrm>
            <a:off x="0" y="1930"/>
            <a:ext cx="9664700" cy="10287000"/>
          </a:xfrm>
          <a:custGeom>
            <a:avLst/>
            <a:gdLst/>
            <a:ahLst/>
            <a:cxnLst/>
            <a:rect l="l" t="t" r="r" b="b"/>
            <a:pathLst>
              <a:path w="9664700" h="10287000">
                <a:moveTo>
                  <a:pt x="1067498" y="980757"/>
                </a:moveTo>
                <a:lnTo>
                  <a:pt x="254266" y="169113"/>
                </a:lnTo>
                <a:lnTo>
                  <a:pt x="220256" y="203288"/>
                </a:lnTo>
                <a:lnTo>
                  <a:pt x="186474" y="237680"/>
                </a:lnTo>
                <a:lnTo>
                  <a:pt x="152908" y="272300"/>
                </a:lnTo>
                <a:lnTo>
                  <a:pt x="119583" y="307149"/>
                </a:lnTo>
                <a:lnTo>
                  <a:pt x="86499" y="342214"/>
                </a:lnTo>
                <a:lnTo>
                  <a:pt x="53632" y="377494"/>
                </a:lnTo>
                <a:lnTo>
                  <a:pt x="0" y="436168"/>
                </a:lnTo>
                <a:lnTo>
                  <a:pt x="0" y="2417394"/>
                </a:lnTo>
                <a:lnTo>
                  <a:pt x="20751" y="2378887"/>
                </a:lnTo>
                <a:lnTo>
                  <a:pt x="44310" y="2336012"/>
                </a:lnTo>
                <a:lnTo>
                  <a:pt x="68211" y="2293340"/>
                </a:lnTo>
                <a:lnTo>
                  <a:pt x="92443" y="2250884"/>
                </a:lnTo>
                <a:lnTo>
                  <a:pt x="117005" y="2208644"/>
                </a:lnTo>
                <a:lnTo>
                  <a:pt x="141897" y="2166620"/>
                </a:lnTo>
                <a:lnTo>
                  <a:pt x="167119" y="2124824"/>
                </a:lnTo>
                <a:lnTo>
                  <a:pt x="192659" y="2083231"/>
                </a:lnTo>
                <a:lnTo>
                  <a:pt x="218541" y="2041867"/>
                </a:lnTo>
                <a:lnTo>
                  <a:pt x="244729" y="2000732"/>
                </a:lnTo>
                <a:lnTo>
                  <a:pt x="271246" y="1959813"/>
                </a:lnTo>
                <a:lnTo>
                  <a:pt x="298081" y="1919122"/>
                </a:lnTo>
                <a:lnTo>
                  <a:pt x="325234" y="1878660"/>
                </a:lnTo>
                <a:lnTo>
                  <a:pt x="352704" y="1838426"/>
                </a:lnTo>
                <a:lnTo>
                  <a:pt x="380479" y="1798434"/>
                </a:lnTo>
                <a:lnTo>
                  <a:pt x="408571" y="1758670"/>
                </a:lnTo>
                <a:lnTo>
                  <a:pt x="436981" y="1719135"/>
                </a:lnTo>
                <a:lnTo>
                  <a:pt x="465683" y="1679841"/>
                </a:lnTo>
                <a:lnTo>
                  <a:pt x="494703" y="1640789"/>
                </a:lnTo>
                <a:lnTo>
                  <a:pt x="524027" y="1601978"/>
                </a:lnTo>
                <a:lnTo>
                  <a:pt x="553656" y="1563408"/>
                </a:lnTo>
                <a:lnTo>
                  <a:pt x="583590" y="1525092"/>
                </a:lnTo>
                <a:lnTo>
                  <a:pt x="613816" y="1487004"/>
                </a:lnTo>
                <a:lnTo>
                  <a:pt x="644347" y="1449184"/>
                </a:lnTo>
                <a:lnTo>
                  <a:pt x="675170" y="1411605"/>
                </a:lnTo>
                <a:lnTo>
                  <a:pt x="706285" y="1374267"/>
                </a:lnTo>
                <a:lnTo>
                  <a:pt x="737692" y="1337195"/>
                </a:lnTo>
                <a:lnTo>
                  <a:pt x="769391" y="1300378"/>
                </a:lnTo>
                <a:lnTo>
                  <a:pt x="801382" y="1263815"/>
                </a:lnTo>
                <a:lnTo>
                  <a:pt x="833666" y="1227505"/>
                </a:lnTo>
                <a:lnTo>
                  <a:pt x="866228" y="1191463"/>
                </a:lnTo>
                <a:lnTo>
                  <a:pt x="899071" y="1155674"/>
                </a:lnTo>
                <a:lnTo>
                  <a:pt x="932192" y="1120152"/>
                </a:lnTo>
                <a:lnTo>
                  <a:pt x="965606" y="1084910"/>
                </a:lnTo>
                <a:lnTo>
                  <a:pt x="999299" y="1049921"/>
                </a:lnTo>
                <a:lnTo>
                  <a:pt x="1033259" y="1015199"/>
                </a:lnTo>
                <a:lnTo>
                  <a:pt x="1067498" y="980757"/>
                </a:lnTo>
                <a:close/>
              </a:path>
              <a:path w="9664700" h="10287000">
                <a:moveTo>
                  <a:pt x="9664548" y="990600"/>
                </a:moveTo>
                <a:lnTo>
                  <a:pt x="9595256" y="914400"/>
                </a:lnTo>
                <a:lnTo>
                  <a:pt x="9560192" y="889000"/>
                </a:lnTo>
                <a:lnTo>
                  <a:pt x="9489288" y="812800"/>
                </a:lnTo>
                <a:lnTo>
                  <a:pt x="9453435" y="787400"/>
                </a:lnTo>
                <a:lnTo>
                  <a:pt x="9417317" y="749300"/>
                </a:lnTo>
                <a:lnTo>
                  <a:pt x="9380944" y="723900"/>
                </a:lnTo>
                <a:lnTo>
                  <a:pt x="9344304" y="685800"/>
                </a:lnTo>
                <a:lnTo>
                  <a:pt x="9307411" y="660400"/>
                </a:lnTo>
                <a:lnTo>
                  <a:pt x="9270263" y="622300"/>
                </a:lnTo>
                <a:lnTo>
                  <a:pt x="9232862" y="596900"/>
                </a:lnTo>
                <a:lnTo>
                  <a:pt x="9195206" y="558800"/>
                </a:lnTo>
                <a:lnTo>
                  <a:pt x="9119146" y="508000"/>
                </a:lnTo>
                <a:lnTo>
                  <a:pt x="9080754" y="469900"/>
                </a:lnTo>
                <a:lnTo>
                  <a:pt x="9003220" y="419100"/>
                </a:lnTo>
                <a:lnTo>
                  <a:pt x="8964092" y="381000"/>
                </a:lnTo>
                <a:lnTo>
                  <a:pt x="8924722" y="355600"/>
                </a:lnTo>
                <a:lnTo>
                  <a:pt x="8805189" y="279400"/>
                </a:lnTo>
                <a:lnTo>
                  <a:pt x="8764880" y="241300"/>
                </a:lnTo>
                <a:lnTo>
                  <a:pt x="8559914" y="114300"/>
                </a:lnTo>
                <a:lnTo>
                  <a:pt x="8366760" y="0"/>
                </a:lnTo>
                <a:lnTo>
                  <a:pt x="2365375" y="0"/>
                </a:lnTo>
                <a:lnTo>
                  <a:pt x="2172220" y="114300"/>
                </a:lnTo>
                <a:lnTo>
                  <a:pt x="1967242" y="241300"/>
                </a:lnTo>
                <a:lnTo>
                  <a:pt x="1926932" y="279400"/>
                </a:lnTo>
                <a:lnTo>
                  <a:pt x="1768043" y="381000"/>
                </a:lnTo>
                <a:lnTo>
                  <a:pt x="1728914" y="419100"/>
                </a:lnTo>
                <a:lnTo>
                  <a:pt x="1651381" y="469900"/>
                </a:lnTo>
                <a:lnTo>
                  <a:pt x="1612976" y="508000"/>
                </a:lnTo>
                <a:lnTo>
                  <a:pt x="1536915" y="558800"/>
                </a:lnTo>
                <a:lnTo>
                  <a:pt x="1499260" y="596900"/>
                </a:lnTo>
                <a:lnTo>
                  <a:pt x="1461858" y="622300"/>
                </a:lnTo>
                <a:lnTo>
                  <a:pt x="1424711" y="660400"/>
                </a:lnTo>
                <a:lnTo>
                  <a:pt x="1387817" y="685800"/>
                </a:lnTo>
                <a:lnTo>
                  <a:pt x="1351191" y="723900"/>
                </a:lnTo>
                <a:lnTo>
                  <a:pt x="1314805" y="749300"/>
                </a:lnTo>
                <a:lnTo>
                  <a:pt x="1278699" y="787400"/>
                </a:lnTo>
                <a:lnTo>
                  <a:pt x="1242834" y="812800"/>
                </a:lnTo>
                <a:lnTo>
                  <a:pt x="1171930" y="889000"/>
                </a:lnTo>
                <a:lnTo>
                  <a:pt x="1136878" y="914400"/>
                </a:lnTo>
                <a:lnTo>
                  <a:pt x="1067574" y="990600"/>
                </a:lnTo>
                <a:lnTo>
                  <a:pt x="1880793" y="1803400"/>
                </a:lnTo>
                <a:lnTo>
                  <a:pt x="1846668" y="1828800"/>
                </a:lnTo>
                <a:lnTo>
                  <a:pt x="1812874" y="1866900"/>
                </a:lnTo>
                <a:lnTo>
                  <a:pt x="1779422" y="1905000"/>
                </a:lnTo>
                <a:lnTo>
                  <a:pt x="1746300" y="1943100"/>
                </a:lnTo>
                <a:lnTo>
                  <a:pt x="1713534" y="1968500"/>
                </a:lnTo>
                <a:lnTo>
                  <a:pt x="1681124" y="2006600"/>
                </a:lnTo>
                <a:lnTo>
                  <a:pt x="1649056" y="2044700"/>
                </a:lnTo>
                <a:lnTo>
                  <a:pt x="1617345" y="2082800"/>
                </a:lnTo>
                <a:lnTo>
                  <a:pt x="1585988" y="2120900"/>
                </a:lnTo>
                <a:lnTo>
                  <a:pt x="1554988" y="2159000"/>
                </a:lnTo>
                <a:lnTo>
                  <a:pt x="1524355" y="2197100"/>
                </a:lnTo>
                <a:lnTo>
                  <a:pt x="1494091" y="2235200"/>
                </a:lnTo>
                <a:lnTo>
                  <a:pt x="1464183" y="2273300"/>
                </a:lnTo>
                <a:lnTo>
                  <a:pt x="1434655" y="2311400"/>
                </a:lnTo>
                <a:lnTo>
                  <a:pt x="1405496" y="2349500"/>
                </a:lnTo>
                <a:lnTo>
                  <a:pt x="1376718" y="2387600"/>
                </a:lnTo>
                <a:lnTo>
                  <a:pt x="1348308" y="2425700"/>
                </a:lnTo>
                <a:lnTo>
                  <a:pt x="1320292" y="2463800"/>
                </a:lnTo>
                <a:lnTo>
                  <a:pt x="1292644" y="2501900"/>
                </a:lnTo>
                <a:lnTo>
                  <a:pt x="1265389" y="2565400"/>
                </a:lnTo>
                <a:lnTo>
                  <a:pt x="1238529" y="2603500"/>
                </a:lnTo>
                <a:lnTo>
                  <a:pt x="1212062" y="2641600"/>
                </a:lnTo>
                <a:lnTo>
                  <a:pt x="1185976" y="2679700"/>
                </a:lnTo>
                <a:lnTo>
                  <a:pt x="1160297" y="2717800"/>
                </a:lnTo>
                <a:lnTo>
                  <a:pt x="1135024" y="2768600"/>
                </a:lnTo>
                <a:lnTo>
                  <a:pt x="1110145" y="2806700"/>
                </a:lnTo>
                <a:lnTo>
                  <a:pt x="1085659" y="2844800"/>
                </a:lnTo>
                <a:lnTo>
                  <a:pt x="1061593" y="2895600"/>
                </a:lnTo>
                <a:lnTo>
                  <a:pt x="1037945" y="2933700"/>
                </a:lnTo>
                <a:lnTo>
                  <a:pt x="1014704" y="2971800"/>
                </a:lnTo>
                <a:lnTo>
                  <a:pt x="991870" y="3022600"/>
                </a:lnTo>
                <a:lnTo>
                  <a:pt x="969467" y="3060700"/>
                </a:lnTo>
                <a:lnTo>
                  <a:pt x="947470" y="3111500"/>
                </a:lnTo>
                <a:lnTo>
                  <a:pt x="925918" y="3149600"/>
                </a:lnTo>
                <a:lnTo>
                  <a:pt x="904773" y="3200400"/>
                </a:lnTo>
                <a:lnTo>
                  <a:pt x="884072" y="3238500"/>
                </a:lnTo>
                <a:lnTo>
                  <a:pt x="863790" y="3289300"/>
                </a:lnTo>
                <a:lnTo>
                  <a:pt x="843953" y="3327400"/>
                </a:lnTo>
                <a:lnTo>
                  <a:pt x="824547" y="3378200"/>
                </a:lnTo>
                <a:lnTo>
                  <a:pt x="805573" y="3416300"/>
                </a:lnTo>
                <a:lnTo>
                  <a:pt x="787057" y="3467100"/>
                </a:lnTo>
                <a:lnTo>
                  <a:pt x="768972" y="3517900"/>
                </a:lnTo>
                <a:lnTo>
                  <a:pt x="751344" y="3556000"/>
                </a:lnTo>
                <a:lnTo>
                  <a:pt x="734161" y="3606800"/>
                </a:lnTo>
                <a:lnTo>
                  <a:pt x="717435" y="3644900"/>
                </a:lnTo>
                <a:lnTo>
                  <a:pt x="701167" y="3695700"/>
                </a:lnTo>
                <a:lnTo>
                  <a:pt x="685355" y="3746500"/>
                </a:lnTo>
                <a:lnTo>
                  <a:pt x="670001" y="3797300"/>
                </a:lnTo>
                <a:lnTo>
                  <a:pt x="655116" y="3835400"/>
                </a:lnTo>
                <a:lnTo>
                  <a:pt x="640702" y="3886200"/>
                </a:lnTo>
                <a:lnTo>
                  <a:pt x="626745" y="3924300"/>
                </a:lnTo>
                <a:lnTo>
                  <a:pt x="613270" y="3975100"/>
                </a:lnTo>
                <a:lnTo>
                  <a:pt x="600265" y="4013200"/>
                </a:lnTo>
                <a:lnTo>
                  <a:pt x="587730" y="4064000"/>
                </a:lnTo>
                <a:lnTo>
                  <a:pt x="575678" y="4114800"/>
                </a:lnTo>
                <a:lnTo>
                  <a:pt x="564121" y="4165600"/>
                </a:lnTo>
                <a:lnTo>
                  <a:pt x="553034" y="4216400"/>
                </a:lnTo>
                <a:lnTo>
                  <a:pt x="542442" y="4267200"/>
                </a:lnTo>
                <a:lnTo>
                  <a:pt x="532345" y="4305300"/>
                </a:lnTo>
                <a:lnTo>
                  <a:pt x="522732" y="4356100"/>
                </a:lnTo>
                <a:lnTo>
                  <a:pt x="513626" y="4406900"/>
                </a:lnTo>
                <a:lnTo>
                  <a:pt x="505002" y="4457700"/>
                </a:lnTo>
                <a:lnTo>
                  <a:pt x="496887" y="4508500"/>
                </a:lnTo>
                <a:lnTo>
                  <a:pt x="489280" y="4559300"/>
                </a:lnTo>
                <a:lnTo>
                  <a:pt x="482180" y="4610100"/>
                </a:lnTo>
                <a:lnTo>
                  <a:pt x="475589" y="4660900"/>
                </a:lnTo>
                <a:lnTo>
                  <a:pt x="469506" y="4711700"/>
                </a:lnTo>
                <a:lnTo>
                  <a:pt x="463943" y="4762500"/>
                </a:lnTo>
                <a:lnTo>
                  <a:pt x="458889" y="4813300"/>
                </a:lnTo>
                <a:lnTo>
                  <a:pt x="454355" y="4864100"/>
                </a:lnTo>
                <a:lnTo>
                  <a:pt x="450354" y="4914900"/>
                </a:lnTo>
                <a:lnTo>
                  <a:pt x="446874" y="4965700"/>
                </a:lnTo>
                <a:lnTo>
                  <a:pt x="443915" y="5016500"/>
                </a:lnTo>
                <a:lnTo>
                  <a:pt x="441490" y="5067300"/>
                </a:lnTo>
                <a:lnTo>
                  <a:pt x="439597" y="5118100"/>
                </a:lnTo>
                <a:lnTo>
                  <a:pt x="438251" y="5168900"/>
                </a:lnTo>
                <a:lnTo>
                  <a:pt x="437438" y="5219700"/>
                </a:lnTo>
                <a:lnTo>
                  <a:pt x="437184" y="5276697"/>
                </a:lnTo>
                <a:lnTo>
                  <a:pt x="437159" y="5271097"/>
                </a:lnTo>
                <a:lnTo>
                  <a:pt x="0" y="5271097"/>
                </a:lnTo>
                <a:lnTo>
                  <a:pt x="0" y="8124368"/>
                </a:lnTo>
                <a:lnTo>
                  <a:pt x="20789" y="8162950"/>
                </a:lnTo>
                <a:lnTo>
                  <a:pt x="44361" y="8205825"/>
                </a:lnTo>
                <a:lnTo>
                  <a:pt x="68262" y="8248497"/>
                </a:lnTo>
                <a:lnTo>
                  <a:pt x="92494" y="8290954"/>
                </a:lnTo>
                <a:lnTo>
                  <a:pt x="117055" y="8333194"/>
                </a:lnTo>
                <a:lnTo>
                  <a:pt x="141947" y="8375205"/>
                </a:lnTo>
                <a:lnTo>
                  <a:pt x="167170" y="8417014"/>
                </a:lnTo>
                <a:lnTo>
                  <a:pt x="192709" y="8458606"/>
                </a:lnTo>
                <a:lnTo>
                  <a:pt x="218579" y="8499970"/>
                </a:lnTo>
                <a:lnTo>
                  <a:pt x="244779" y="8541106"/>
                </a:lnTo>
                <a:lnTo>
                  <a:pt x="271297" y="8582025"/>
                </a:lnTo>
                <a:lnTo>
                  <a:pt x="298119" y="8622716"/>
                </a:lnTo>
                <a:lnTo>
                  <a:pt x="325272" y="8663165"/>
                </a:lnTo>
                <a:lnTo>
                  <a:pt x="352742" y="8703399"/>
                </a:lnTo>
                <a:lnTo>
                  <a:pt x="380530" y="8743391"/>
                </a:lnTo>
                <a:lnTo>
                  <a:pt x="408622" y="8783155"/>
                </a:lnTo>
                <a:lnTo>
                  <a:pt x="437019" y="8822690"/>
                </a:lnTo>
                <a:lnTo>
                  <a:pt x="465734" y="8861984"/>
                </a:lnTo>
                <a:lnTo>
                  <a:pt x="494753" y="8901036"/>
                </a:lnTo>
                <a:lnTo>
                  <a:pt x="524078" y="8939847"/>
                </a:lnTo>
                <a:lnTo>
                  <a:pt x="553707" y="8978405"/>
                </a:lnTo>
                <a:lnTo>
                  <a:pt x="583628" y="9016733"/>
                </a:lnTo>
                <a:lnTo>
                  <a:pt x="613867" y="9054808"/>
                </a:lnTo>
                <a:lnTo>
                  <a:pt x="644385" y="9092641"/>
                </a:lnTo>
                <a:lnTo>
                  <a:pt x="675208" y="9130220"/>
                </a:lnTo>
                <a:lnTo>
                  <a:pt x="706335" y="9167546"/>
                </a:lnTo>
                <a:lnTo>
                  <a:pt x="737743" y="9204630"/>
                </a:lnTo>
                <a:lnTo>
                  <a:pt x="769442" y="9241447"/>
                </a:lnTo>
                <a:lnTo>
                  <a:pt x="801433" y="9278010"/>
                </a:lnTo>
                <a:lnTo>
                  <a:pt x="833704" y="9314307"/>
                </a:lnTo>
                <a:lnTo>
                  <a:pt x="866267" y="9350362"/>
                </a:lnTo>
                <a:lnTo>
                  <a:pt x="899121" y="9386138"/>
                </a:lnTo>
                <a:lnTo>
                  <a:pt x="932243" y="9421660"/>
                </a:lnTo>
                <a:lnTo>
                  <a:pt x="965657" y="9456915"/>
                </a:lnTo>
                <a:lnTo>
                  <a:pt x="999337" y="9491891"/>
                </a:lnTo>
                <a:lnTo>
                  <a:pt x="1033310" y="9526613"/>
                </a:lnTo>
                <a:lnTo>
                  <a:pt x="1067549" y="9561055"/>
                </a:lnTo>
                <a:lnTo>
                  <a:pt x="1880768" y="8749411"/>
                </a:lnTo>
                <a:lnTo>
                  <a:pt x="1846630" y="8715007"/>
                </a:lnTo>
                <a:lnTo>
                  <a:pt x="1812836" y="8680272"/>
                </a:lnTo>
                <a:lnTo>
                  <a:pt x="1779371" y="8645207"/>
                </a:lnTo>
                <a:lnTo>
                  <a:pt x="1746262" y="8609813"/>
                </a:lnTo>
                <a:lnTo>
                  <a:pt x="1713496" y="8574087"/>
                </a:lnTo>
                <a:lnTo>
                  <a:pt x="1681073" y="8538058"/>
                </a:lnTo>
                <a:lnTo>
                  <a:pt x="1649006" y="8501697"/>
                </a:lnTo>
                <a:lnTo>
                  <a:pt x="1617294" y="8465020"/>
                </a:lnTo>
                <a:lnTo>
                  <a:pt x="1585937" y="8428037"/>
                </a:lnTo>
                <a:lnTo>
                  <a:pt x="1554949" y="8390737"/>
                </a:lnTo>
                <a:lnTo>
                  <a:pt x="1524317" y="8353120"/>
                </a:lnTo>
                <a:lnTo>
                  <a:pt x="1494040" y="8315211"/>
                </a:lnTo>
                <a:lnTo>
                  <a:pt x="1464144" y="8276996"/>
                </a:lnTo>
                <a:lnTo>
                  <a:pt x="1434617" y="8238477"/>
                </a:lnTo>
                <a:lnTo>
                  <a:pt x="1405458" y="8199666"/>
                </a:lnTo>
                <a:lnTo>
                  <a:pt x="1376667" y="8160563"/>
                </a:lnTo>
                <a:lnTo>
                  <a:pt x="1348270" y="8121155"/>
                </a:lnTo>
                <a:lnTo>
                  <a:pt x="1320241" y="8081467"/>
                </a:lnTo>
                <a:lnTo>
                  <a:pt x="1292606" y="8041487"/>
                </a:lnTo>
                <a:lnTo>
                  <a:pt x="1265351" y="8001228"/>
                </a:lnTo>
                <a:lnTo>
                  <a:pt x="1238491" y="7960690"/>
                </a:lnTo>
                <a:lnTo>
                  <a:pt x="1212024" y="7919872"/>
                </a:lnTo>
                <a:lnTo>
                  <a:pt x="1185938" y="7878775"/>
                </a:lnTo>
                <a:lnTo>
                  <a:pt x="1160259" y="7837398"/>
                </a:lnTo>
                <a:lnTo>
                  <a:pt x="1134973" y="7795755"/>
                </a:lnTo>
                <a:lnTo>
                  <a:pt x="1110094" y="7753845"/>
                </a:lnTo>
                <a:lnTo>
                  <a:pt x="1085621" y="7711668"/>
                </a:lnTo>
                <a:lnTo>
                  <a:pt x="1061554" y="7669238"/>
                </a:lnTo>
                <a:lnTo>
                  <a:pt x="1037907" y="7626528"/>
                </a:lnTo>
                <a:lnTo>
                  <a:pt x="1014666" y="7583576"/>
                </a:lnTo>
                <a:lnTo>
                  <a:pt x="991831" y="7540371"/>
                </a:lnTo>
                <a:lnTo>
                  <a:pt x="969429" y="7496899"/>
                </a:lnTo>
                <a:lnTo>
                  <a:pt x="947445" y="7453185"/>
                </a:lnTo>
                <a:lnTo>
                  <a:pt x="925880" y="7409231"/>
                </a:lnTo>
                <a:lnTo>
                  <a:pt x="904735" y="7365022"/>
                </a:lnTo>
                <a:lnTo>
                  <a:pt x="884034" y="7320585"/>
                </a:lnTo>
                <a:lnTo>
                  <a:pt x="863752" y="7275893"/>
                </a:lnTo>
                <a:lnTo>
                  <a:pt x="843915" y="7230973"/>
                </a:lnTo>
                <a:lnTo>
                  <a:pt x="824509" y="7185825"/>
                </a:lnTo>
                <a:lnTo>
                  <a:pt x="805548" y="7140435"/>
                </a:lnTo>
                <a:lnTo>
                  <a:pt x="787019" y="7094829"/>
                </a:lnTo>
                <a:lnTo>
                  <a:pt x="768946" y="7048982"/>
                </a:lnTo>
                <a:lnTo>
                  <a:pt x="751319" y="7002920"/>
                </a:lnTo>
                <a:lnTo>
                  <a:pt x="734136" y="6956641"/>
                </a:lnTo>
                <a:lnTo>
                  <a:pt x="717410" y="6910146"/>
                </a:lnTo>
                <a:lnTo>
                  <a:pt x="701141" y="6863423"/>
                </a:lnTo>
                <a:lnTo>
                  <a:pt x="685330" y="6816496"/>
                </a:lnTo>
                <a:lnTo>
                  <a:pt x="669975" y="6769367"/>
                </a:lnTo>
                <a:lnTo>
                  <a:pt x="655091" y="6722021"/>
                </a:lnTo>
                <a:lnTo>
                  <a:pt x="640664" y="6674472"/>
                </a:lnTo>
                <a:lnTo>
                  <a:pt x="626719" y="6626733"/>
                </a:lnTo>
                <a:lnTo>
                  <a:pt x="613244" y="6578778"/>
                </a:lnTo>
                <a:lnTo>
                  <a:pt x="600240" y="6530645"/>
                </a:lnTo>
                <a:lnTo>
                  <a:pt x="587705" y="6482296"/>
                </a:lnTo>
                <a:lnTo>
                  <a:pt x="575665" y="6433769"/>
                </a:lnTo>
                <a:lnTo>
                  <a:pt x="564095" y="6385065"/>
                </a:lnTo>
                <a:lnTo>
                  <a:pt x="553008" y="6336157"/>
                </a:lnTo>
                <a:lnTo>
                  <a:pt x="542417" y="6287071"/>
                </a:lnTo>
                <a:lnTo>
                  <a:pt x="532320" y="6237808"/>
                </a:lnTo>
                <a:lnTo>
                  <a:pt x="522719" y="6188367"/>
                </a:lnTo>
                <a:lnTo>
                  <a:pt x="513600" y="6138748"/>
                </a:lnTo>
                <a:lnTo>
                  <a:pt x="504990" y="6088964"/>
                </a:lnTo>
                <a:lnTo>
                  <a:pt x="496874" y="6039002"/>
                </a:lnTo>
                <a:lnTo>
                  <a:pt x="489267" y="5988875"/>
                </a:lnTo>
                <a:lnTo>
                  <a:pt x="482168" y="5938583"/>
                </a:lnTo>
                <a:lnTo>
                  <a:pt x="475576" y="5888139"/>
                </a:lnTo>
                <a:lnTo>
                  <a:pt x="469493" y="5837529"/>
                </a:lnTo>
                <a:lnTo>
                  <a:pt x="463931" y="5786767"/>
                </a:lnTo>
                <a:lnTo>
                  <a:pt x="458876" y="5735840"/>
                </a:lnTo>
                <a:lnTo>
                  <a:pt x="454342" y="5684774"/>
                </a:lnTo>
                <a:lnTo>
                  <a:pt x="450342" y="5633555"/>
                </a:lnTo>
                <a:lnTo>
                  <a:pt x="446862" y="5582183"/>
                </a:lnTo>
                <a:lnTo>
                  <a:pt x="443903" y="5530685"/>
                </a:lnTo>
                <a:lnTo>
                  <a:pt x="441490" y="5479034"/>
                </a:lnTo>
                <a:lnTo>
                  <a:pt x="439597" y="5427256"/>
                </a:lnTo>
                <a:lnTo>
                  <a:pt x="438238" y="5375326"/>
                </a:lnTo>
                <a:lnTo>
                  <a:pt x="437426" y="5323281"/>
                </a:lnTo>
                <a:lnTo>
                  <a:pt x="437210" y="5283200"/>
                </a:lnTo>
                <a:lnTo>
                  <a:pt x="1587246" y="5283200"/>
                </a:lnTo>
                <a:lnTo>
                  <a:pt x="1587601" y="5334000"/>
                </a:lnTo>
                <a:lnTo>
                  <a:pt x="1588655" y="5384800"/>
                </a:lnTo>
                <a:lnTo>
                  <a:pt x="1590408" y="5435600"/>
                </a:lnTo>
                <a:lnTo>
                  <a:pt x="1592846" y="5486400"/>
                </a:lnTo>
                <a:lnTo>
                  <a:pt x="1595970" y="5537200"/>
                </a:lnTo>
                <a:lnTo>
                  <a:pt x="1599780" y="5588000"/>
                </a:lnTo>
                <a:lnTo>
                  <a:pt x="1604276" y="5638800"/>
                </a:lnTo>
                <a:lnTo>
                  <a:pt x="1609432" y="5689600"/>
                </a:lnTo>
                <a:lnTo>
                  <a:pt x="1615262" y="5740400"/>
                </a:lnTo>
                <a:lnTo>
                  <a:pt x="1621764" y="5791200"/>
                </a:lnTo>
                <a:lnTo>
                  <a:pt x="1628914" y="5842000"/>
                </a:lnTo>
                <a:lnTo>
                  <a:pt x="1636725" y="5892800"/>
                </a:lnTo>
                <a:lnTo>
                  <a:pt x="1645183" y="5943600"/>
                </a:lnTo>
                <a:lnTo>
                  <a:pt x="1654289" y="5994400"/>
                </a:lnTo>
                <a:lnTo>
                  <a:pt x="1664042" y="6032500"/>
                </a:lnTo>
                <a:lnTo>
                  <a:pt x="1674431" y="6083300"/>
                </a:lnTo>
                <a:lnTo>
                  <a:pt x="1685442" y="6134100"/>
                </a:lnTo>
                <a:lnTo>
                  <a:pt x="1697088" y="6184900"/>
                </a:lnTo>
                <a:lnTo>
                  <a:pt x="1709369" y="6235700"/>
                </a:lnTo>
                <a:lnTo>
                  <a:pt x="1722259" y="6273800"/>
                </a:lnTo>
                <a:lnTo>
                  <a:pt x="1735759" y="6324600"/>
                </a:lnTo>
                <a:lnTo>
                  <a:pt x="1749882" y="6375400"/>
                </a:lnTo>
                <a:lnTo>
                  <a:pt x="1764601" y="6426200"/>
                </a:lnTo>
                <a:lnTo>
                  <a:pt x="1779917" y="6464300"/>
                </a:lnTo>
                <a:lnTo>
                  <a:pt x="1795843" y="6515100"/>
                </a:lnTo>
                <a:lnTo>
                  <a:pt x="1812353" y="6565900"/>
                </a:lnTo>
                <a:lnTo>
                  <a:pt x="1829447" y="6604000"/>
                </a:lnTo>
                <a:lnTo>
                  <a:pt x="1847138" y="6654800"/>
                </a:lnTo>
                <a:lnTo>
                  <a:pt x="1865401" y="6705600"/>
                </a:lnTo>
                <a:lnTo>
                  <a:pt x="1884235" y="6743700"/>
                </a:lnTo>
                <a:lnTo>
                  <a:pt x="1903641" y="6794500"/>
                </a:lnTo>
                <a:lnTo>
                  <a:pt x="1923618" y="6832600"/>
                </a:lnTo>
                <a:lnTo>
                  <a:pt x="1944141" y="6883400"/>
                </a:lnTo>
                <a:lnTo>
                  <a:pt x="1965236" y="6921500"/>
                </a:lnTo>
                <a:lnTo>
                  <a:pt x="1986876" y="6972300"/>
                </a:lnTo>
                <a:lnTo>
                  <a:pt x="2009063" y="7010400"/>
                </a:lnTo>
                <a:lnTo>
                  <a:pt x="2031796" y="7048500"/>
                </a:lnTo>
                <a:lnTo>
                  <a:pt x="2055063" y="7099300"/>
                </a:lnTo>
                <a:lnTo>
                  <a:pt x="2078863" y="7137400"/>
                </a:lnTo>
                <a:lnTo>
                  <a:pt x="2103196" y="7175500"/>
                </a:lnTo>
                <a:lnTo>
                  <a:pt x="2128050" y="7226300"/>
                </a:lnTo>
                <a:lnTo>
                  <a:pt x="2153424" y="7264400"/>
                </a:lnTo>
                <a:lnTo>
                  <a:pt x="2179320" y="7302500"/>
                </a:lnTo>
                <a:lnTo>
                  <a:pt x="2205723" y="7340600"/>
                </a:lnTo>
                <a:lnTo>
                  <a:pt x="2232634" y="7391400"/>
                </a:lnTo>
                <a:lnTo>
                  <a:pt x="2260041" y="7429500"/>
                </a:lnTo>
                <a:lnTo>
                  <a:pt x="2287955" y="7467600"/>
                </a:lnTo>
                <a:lnTo>
                  <a:pt x="2316365" y="7505700"/>
                </a:lnTo>
                <a:lnTo>
                  <a:pt x="2345258" y="7543800"/>
                </a:lnTo>
                <a:lnTo>
                  <a:pt x="2374633" y="7581900"/>
                </a:lnTo>
                <a:lnTo>
                  <a:pt x="2404491" y="7620000"/>
                </a:lnTo>
                <a:lnTo>
                  <a:pt x="2434818" y="7658100"/>
                </a:lnTo>
                <a:lnTo>
                  <a:pt x="2465616" y="7696200"/>
                </a:lnTo>
                <a:lnTo>
                  <a:pt x="2496883" y="7734300"/>
                </a:lnTo>
                <a:lnTo>
                  <a:pt x="2528620" y="7772400"/>
                </a:lnTo>
                <a:lnTo>
                  <a:pt x="2560802" y="7810500"/>
                </a:lnTo>
                <a:lnTo>
                  <a:pt x="2593441" y="7835900"/>
                </a:lnTo>
                <a:lnTo>
                  <a:pt x="2626537" y="7874000"/>
                </a:lnTo>
                <a:lnTo>
                  <a:pt x="2660065" y="7912100"/>
                </a:lnTo>
                <a:lnTo>
                  <a:pt x="2694038" y="7950200"/>
                </a:lnTo>
                <a:lnTo>
                  <a:pt x="2728442" y="7975600"/>
                </a:lnTo>
                <a:lnTo>
                  <a:pt x="2763291" y="8013700"/>
                </a:lnTo>
                <a:lnTo>
                  <a:pt x="2798546" y="8039100"/>
                </a:lnTo>
                <a:lnTo>
                  <a:pt x="2834233" y="8077200"/>
                </a:lnTo>
                <a:lnTo>
                  <a:pt x="2870339" y="8115300"/>
                </a:lnTo>
                <a:lnTo>
                  <a:pt x="2943771" y="8166100"/>
                </a:lnTo>
                <a:lnTo>
                  <a:pt x="2981096" y="8204200"/>
                </a:lnTo>
                <a:lnTo>
                  <a:pt x="3018815" y="8229600"/>
                </a:lnTo>
                <a:lnTo>
                  <a:pt x="3056940" y="8267700"/>
                </a:lnTo>
                <a:lnTo>
                  <a:pt x="3173615" y="8343900"/>
                </a:lnTo>
                <a:lnTo>
                  <a:pt x="3213265" y="8382000"/>
                </a:lnTo>
                <a:lnTo>
                  <a:pt x="3293681" y="8432800"/>
                </a:lnTo>
                <a:lnTo>
                  <a:pt x="3416998" y="8509000"/>
                </a:lnTo>
                <a:lnTo>
                  <a:pt x="3586302" y="8610600"/>
                </a:lnTo>
                <a:lnTo>
                  <a:pt x="3629469" y="8623300"/>
                </a:lnTo>
                <a:lnTo>
                  <a:pt x="3716782" y="8674100"/>
                </a:lnTo>
                <a:lnTo>
                  <a:pt x="3760914" y="8686800"/>
                </a:lnTo>
                <a:lnTo>
                  <a:pt x="3850106" y="8737600"/>
                </a:lnTo>
                <a:lnTo>
                  <a:pt x="3895166" y="8750300"/>
                </a:lnTo>
                <a:lnTo>
                  <a:pt x="3940530" y="8775700"/>
                </a:lnTo>
                <a:lnTo>
                  <a:pt x="4032123" y="8801100"/>
                </a:lnTo>
                <a:lnTo>
                  <a:pt x="4078351" y="8826500"/>
                </a:lnTo>
                <a:lnTo>
                  <a:pt x="4171658" y="8851900"/>
                </a:lnTo>
                <a:lnTo>
                  <a:pt x="4218724" y="8877300"/>
                </a:lnTo>
                <a:lnTo>
                  <a:pt x="4555414" y="8966200"/>
                </a:lnTo>
                <a:lnTo>
                  <a:pt x="4604486" y="8966200"/>
                </a:lnTo>
                <a:lnTo>
                  <a:pt x="4753114" y="9004300"/>
                </a:lnTo>
                <a:lnTo>
                  <a:pt x="4803089" y="9004300"/>
                </a:lnTo>
                <a:lnTo>
                  <a:pt x="4853292" y="9017000"/>
                </a:lnTo>
                <a:lnTo>
                  <a:pt x="4903698" y="9017000"/>
                </a:lnTo>
                <a:lnTo>
                  <a:pt x="4954308" y="9029700"/>
                </a:lnTo>
                <a:lnTo>
                  <a:pt x="5005121" y="9029700"/>
                </a:lnTo>
                <a:lnTo>
                  <a:pt x="5056136" y="9042400"/>
                </a:lnTo>
                <a:lnTo>
                  <a:pt x="5366055" y="9042400"/>
                </a:lnTo>
                <a:lnTo>
                  <a:pt x="5366067" y="7899400"/>
                </a:lnTo>
                <a:lnTo>
                  <a:pt x="5211610" y="7899400"/>
                </a:lnTo>
                <a:lnTo>
                  <a:pt x="5160632" y="7886700"/>
                </a:lnTo>
                <a:lnTo>
                  <a:pt x="5059502" y="7886700"/>
                </a:lnTo>
                <a:lnTo>
                  <a:pt x="5009362" y="7874000"/>
                </a:lnTo>
                <a:lnTo>
                  <a:pt x="4959515" y="7874000"/>
                </a:lnTo>
                <a:lnTo>
                  <a:pt x="4860760" y="7848600"/>
                </a:lnTo>
                <a:lnTo>
                  <a:pt x="4811877" y="7848600"/>
                </a:lnTo>
                <a:lnTo>
                  <a:pt x="4572609" y="7785100"/>
                </a:lnTo>
                <a:lnTo>
                  <a:pt x="4525848" y="7759700"/>
                </a:lnTo>
                <a:lnTo>
                  <a:pt x="4433532" y="7734300"/>
                </a:lnTo>
                <a:lnTo>
                  <a:pt x="4387977" y="7708900"/>
                </a:lnTo>
                <a:lnTo>
                  <a:pt x="4342828" y="7696200"/>
                </a:lnTo>
                <a:lnTo>
                  <a:pt x="4298124" y="7670800"/>
                </a:lnTo>
                <a:lnTo>
                  <a:pt x="4253839" y="7658100"/>
                </a:lnTo>
                <a:lnTo>
                  <a:pt x="4166616" y="7607300"/>
                </a:lnTo>
                <a:lnTo>
                  <a:pt x="4123702" y="7594600"/>
                </a:lnTo>
                <a:lnTo>
                  <a:pt x="4039285" y="7543800"/>
                </a:lnTo>
                <a:lnTo>
                  <a:pt x="3956824" y="7493000"/>
                </a:lnTo>
                <a:lnTo>
                  <a:pt x="3876395" y="7442200"/>
                </a:lnTo>
                <a:lnTo>
                  <a:pt x="3836962" y="7416800"/>
                </a:lnTo>
                <a:lnTo>
                  <a:pt x="3798062" y="7378700"/>
                </a:lnTo>
                <a:lnTo>
                  <a:pt x="3721912" y="7327900"/>
                </a:lnTo>
                <a:lnTo>
                  <a:pt x="3684676" y="7289800"/>
                </a:lnTo>
                <a:lnTo>
                  <a:pt x="3648011" y="7264400"/>
                </a:lnTo>
                <a:lnTo>
                  <a:pt x="3611930" y="7226300"/>
                </a:lnTo>
                <a:lnTo>
                  <a:pt x="3576434" y="7200900"/>
                </a:lnTo>
                <a:lnTo>
                  <a:pt x="3541547" y="7162800"/>
                </a:lnTo>
                <a:lnTo>
                  <a:pt x="3507257" y="7137400"/>
                </a:lnTo>
                <a:lnTo>
                  <a:pt x="3473589" y="7099300"/>
                </a:lnTo>
                <a:lnTo>
                  <a:pt x="3440544" y="7061200"/>
                </a:lnTo>
                <a:lnTo>
                  <a:pt x="3408146" y="7023100"/>
                </a:lnTo>
                <a:lnTo>
                  <a:pt x="3376384" y="6997700"/>
                </a:lnTo>
                <a:lnTo>
                  <a:pt x="3345269" y="6959600"/>
                </a:lnTo>
                <a:lnTo>
                  <a:pt x="3314827" y="6921500"/>
                </a:lnTo>
                <a:lnTo>
                  <a:pt x="3285058" y="6883400"/>
                </a:lnTo>
                <a:lnTo>
                  <a:pt x="3255962" y="6845300"/>
                </a:lnTo>
                <a:lnTo>
                  <a:pt x="3227565" y="6807200"/>
                </a:lnTo>
                <a:lnTo>
                  <a:pt x="3199866" y="6769100"/>
                </a:lnTo>
                <a:lnTo>
                  <a:pt x="3172866" y="6718300"/>
                </a:lnTo>
                <a:lnTo>
                  <a:pt x="3146590" y="6680200"/>
                </a:lnTo>
                <a:lnTo>
                  <a:pt x="3121050" y="6642100"/>
                </a:lnTo>
                <a:lnTo>
                  <a:pt x="3096234" y="6604000"/>
                </a:lnTo>
                <a:lnTo>
                  <a:pt x="3072168" y="6565900"/>
                </a:lnTo>
                <a:lnTo>
                  <a:pt x="3048851" y="6515100"/>
                </a:lnTo>
                <a:lnTo>
                  <a:pt x="3026308" y="6477000"/>
                </a:lnTo>
                <a:lnTo>
                  <a:pt x="3004528" y="6426200"/>
                </a:lnTo>
                <a:lnTo>
                  <a:pt x="2983534" y="6388100"/>
                </a:lnTo>
                <a:lnTo>
                  <a:pt x="2963329" y="6337300"/>
                </a:lnTo>
                <a:lnTo>
                  <a:pt x="2943923" y="6299200"/>
                </a:lnTo>
                <a:lnTo>
                  <a:pt x="2925318" y="6248400"/>
                </a:lnTo>
                <a:lnTo>
                  <a:pt x="2907538" y="6210300"/>
                </a:lnTo>
                <a:lnTo>
                  <a:pt x="2890596" y="6159500"/>
                </a:lnTo>
                <a:lnTo>
                  <a:pt x="2874480" y="6121400"/>
                </a:lnTo>
                <a:lnTo>
                  <a:pt x="2859201" y="6070600"/>
                </a:lnTo>
                <a:lnTo>
                  <a:pt x="2844787" y="6019800"/>
                </a:lnTo>
                <a:lnTo>
                  <a:pt x="2831236" y="5969000"/>
                </a:lnTo>
                <a:lnTo>
                  <a:pt x="2818561" y="5930900"/>
                </a:lnTo>
                <a:lnTo>
                  <a:pt x="2806763" y="5880100"/>
                </a:lnTo>
                <a:lnTo>
                  <a:pt x="2795854" y="5829300"/>
                </a:lnTo>
                <a:lnTo>
                  <a:pt x="2785846" y="5778500"/>
                </a:lnTo>
                <a:lnTo>
                  <a:pt x="2776753" y="5727700"/>
                </a:lnTo>
                <a:lnTo>
                  <a:pt x="2768574" y="5676900"/>
                </a:lnTo>
                <a:lnTo>
                  <a:pt x="2761323" y="5638800"/>
                </a:lnTo>
                <a:lnTo>
                  <a:pt x="2755011" y="5588000"/>
                </a:lnTo>
                <a:lnTo>
                  <a:pt x="2749639" y="5537200"/>
                </a:lnTo>
                <a:lnTo>
                  <a:pt x="2745232" y="5486400"/>
                </a:lnTo>
                <a:lnTo>
                  <a:pt x="2741777" y="5435600"/>
                </a:lnTo>
                <a:lnTo>
                  <a:pt x="2739301" y="5384800"/>
                </a:lnTo>
                <a:lnTo>
                  <a:pt x="2737815" y="5334000"/>
                </a:lnTo>
                <a:lnTo>
                  <a:pt x="2737307" y="5283200"/>
                </a:lnTo>
                <a:lnTo>
                  <a:pt x="2737802" y="5219700"/>
                </a:lnTo>
                <a:lnTo>
                  <a:pt x="2739301" y="5168900"/>
                </a:lnTo>
                <a:lnTo>
                  <a:pt x="2741765" y="5118100"/>
                </a:lnTo>
                <a:lnTo>
                  <a:pt x="2745219" y="5067300"/>
                </a:lnTo>
                <a:lnTo>
                  <a:pt x="2749626" y="5016500"/>
                </a:lnTo>
                <a:lnTo>
                  <a:pt x="2754998" y="4965700"/>
                </a:lnTo>
                <a:lnTo>
                  <a:pt x="2761310" y="4927600"/>
                </a:lnTo>
                <a:lnTo>
                  <a:pt x="2768562" y="4876800"/>
                </a:lnTo>
                <a:lnTo>
                  <a:pt x="2776728" y="4826000"/>
                </a:lnTo>
                <a:lnTo>
                  <a:pt x="2785834" y="4775200"/>
                </a:lnTo>
                <a:lnTo>
                  <a:pt x="2795828" y="4724400"/>
                </a:lnTo>
                <a:lnTo>
                  <a:pt x="2806738" y="4673600"/>
                </a:lnTo>
                <a:lnTo>
                  <a:pt x="2818536" y="4622800"/>
                </a:lnTo>
                <a:lnTo>
                  <a:pt x="2831211" y="4584700"/>
                </a:lnTo>
                <a:lnTo>
                  <a:pt x="2844762" y="4533900"/>
                </a:lnTo>
                <a:lnTo>
                  <a:pt x="2859176" y="4483100"/>
                </a:lnTo>
                <a:lnTo>
                  <a:pt x="2874454" y="4445000"/>
                </a:lnTo>
                <a:lnTo>
                  <a:pt x="2890570" y="4394200"/>
                </a:lnTo>
                <a:lnTo>
                  <a:pt x="2907512" y="4343400"/>
                </a:lnTo>
                <a:lnTo>
                  <a:pt x="2925292" y="4305300"/>
                </a:lnTo>
                <a:lnTo>
                  <a:pt x="2943898" y="4254500"/>
                </a:lnTo>
                <a:lnTo>
                  <a:pt x="2963303" y="4216400"/>
                </a:lnTo>
                <a:lnTo>
                  <a:pt x="2983509" y="4165600"/>
                </a:lnTo>
                <a:lnTo>
                  <a:pt x="3004502" y="4127500"/>
                </a:lnTo>
                <a:lnTo>
                  <a:pt x="3026283" y="4076700"/>
                </a:lnTo>
                <a:lnTo>
                  <a:pt x="3048838" y="4038600"/>
                </a:lnTo>
                <a:lnTo>
                  <a:pt x="3072155" y="4000500"/>
                </a:lnTo>
                <a:lnTo>
                  <a:pt x="3096222" y="3949700"/>
                </a:lnTo>
                <a:lnTo>
                  <a:pt x="3121037" y="3911600"/>
                </a:lnTo>
                <a:lnTo>
                  <a:pt x="3146577" y="3886200"/>
                </a:lnTo>
                <a:lnTo>
                  <a:pt x="3172853" y="3848100"/>
                </a:lnTo>
                <a:lnTo>
                  <a:pt x="3199854" y="3797300"/>
                </a:lnTo>
                <a:lnTo>
                  <a:pt x="3227552" y="3759200"/>
                </a:lnTo>
                <a:lnTo>
                  <a:pt x="3255962" y="3721100"/>
                </a:lnTo>
                <a:lnTo>
                  <a:pt x="3285045" y="3683000"/>
                </a:lnTo>
                <a:lnTo>
                  <a:pt x="3314827" y="3644900"/>
                </a:lnTo>
                <a:lnTo>
                  <a:pt x="3345269" y="3606800"/>
                </a:lnTo>
                <a:lnTo>
                  <a:pt x="3376384" y="3581400"/>
                </a:lnTo>
                <a:lnTo>
                  <a:pt x="3408146" y="3543300"/>
                </a:lnTo>
                <a:lnTo>
                  <a:pt x="3440544" y="3505200"/>
                </a:lnTo>
                <a:lnTo>
                  <a:pt x="3473589" y="3467100"/>
                </a:lnTo>
                <a:lnTo>
                  <a:pt x="3507257" y="3429000"/>
                </a:lnTo>
                <a:lnTo>
                  <a:pt x="3541534" y="3403600"/>
                </a:lnTo>
                <a:lnTo>
                  <a:pt x="3576421" y="3365500"/>
                </a:lnTo>
                <a:lnTo>
                  <a:pt x="3611918" y="3340100"/>
                </a:lnTo>
                <a:lnTo>
                  <a:pt x="3648011" y="3302000"/>
                </a:lnTo>
                <a:lnTo>
                  <a:pt x="3684676" y="3276600"/>
                </a:lnTo>
                <a:lnTo>
                  <a:pt x="3721900" y="3238500"/>
                </a:lnTo>
                <a:lnTo>
                  <a:pt x="3798062" y="3187700"/>
                </a:lnTo>
                <a:lnTo>
                  <a:pt x="3836949" y="3149600"/>
                </a:lnTo>
                <a:lnTo>
                  <a:pt x="3916337" y="3098800"/>
                </a:lnTo>
                <a:lnTo>
                  <a:pt x="3997795" y="3048000"/>
                </a:lnTo>
                <a:lnTo>
                  <a:pt x="4081246" y="2997200"/>
                </a:lnTo>
                <a:lnTo>
                  <a:pt x="4123690" y="2971800"/>
                </a:lnTo>
                <a:lnTo>
                  <a:pt x="4166616" y="2959100"/>
                </a:lnTo>
                <a:lnTo>
                  <a:pt x="4253839" y="2908300"/>
                </a:lnTo>
                <a:lnTo>
                  <a:pt x="4298112" y="2895600"/>
                </a:lnTo>
                <a:lnTo>
                  <a:pt x="4342828" y="2870200"/>
                </a:lnTo>
                <a:lnTo>
                  <a:pt x="4387964" y="2857500"/>
                </a:lnTo>
                <a:lnTo>
                  <a:pt x="4433532" y="2832100"/>
                </a:lnTo>
                <a:lnTo>
                  <a:pt x="4572597" y="2794000"/>
                </a:lnTo>
                <a:lnTo>
                  <a:pt x="4619726" y="2768600"/>
                </a:lnTo>
                <a:lnTo>
                  <a:pt x="4763313" y="2730500"/>
                </a:lnTo>
                <a:lnTo>
                  <a:pt x="4811865" y="2730500"/>
                </a:lnTo>
                <a:lnTo>
                  <a:pt x="4959515" y="2692400"/>
                </a:lnTo>
                <a:lnTo>
                  <a:pt x="5009350" y="2692400"/>
                </a:lnTo>
                <a:lnTo>
                  <a:pt x="5059489" y="2679700"/>
                </a:lnTo>
                <a:lnTo>
                  <a:pt x="5160619" y="2679700"/>
                </a:lnTo>
                <a:lnTo>
                  <a:pt x="5211597" y="2667000"/>
                </a:lnTo>
                <a:lnTo>
                  <a:pt x="5520512" y="2667000"/>
                </a:lnTo>
                <a:lnTo>
                  <a:pt x="5571490" y="2679700"/>
                </a:lnTo>
                <a:lnTo>
                  <a:pt x="5672633" y="2679700"/>
                </a:lnTo>
                <a:lnTo>
                  <a:pt x="5722759" y="2692400"/>
                </a:lnTo>
                <a:lnTo>
                  <a:pt x="5772607" y="2692400"/>
                </a:lnTo>
                <a:lnTo>
                  <a:pt x="5920244" y="2730500"/>
                </a:lnTo>
                <a:lnTo>
                  <a:pt x="5968809" y="2730500"/>
                </a:lnTo>
                <a:lnTo>
                  <a:pt x="6112383" y="2768600"/>
                </a:lnTo>
                <a:lnTo>
                  <a:pt x="6159512" y="2794000"/>
                </a:lnTo>
                <a:lnTo>
                  <a:pt x="6298590" y="2832100"/>
                </a:lnTo>
                <a:lnTo>
                  <a:pt x="6344145" y="2857500"/>
                </a:lnTo>
                <a:lnTo>
                  <a:pt x="6389281" y="2870200"/>
                </a:lnTo>
                <a:lnTo>
                  <a:pt x="6433998" y="2895600"/>
                </a:lnTo>
                <a:lnTo>
                  <a:pt x="6478283" y="2908300"/>
                </a:lnTo>
                <a:lnTo>
                  <a:pt x="6565493" y="2959100"/>
                </a:lnTo>
                <a:lnTo>
                  <a:pt x="6608419" y="2971800"/>
                </a:lnTo>
                <a:lnTo>
                  <a:pt x="6650863" y="2997200"/>
                </a:lnTo>
                <a:lnTo>
                  <a:pt x="6734315" y="3048000"/>
                </a:lnTo>
                <a:lnTo>
                  <a:pt x="6815772" y="3098800"/>
                </a:lnTo>
                <a:lnTo>
                  <a:pt x="6895160" y="3149600"/>
                </a:lnTo>
                <a:lnTo>
                  <a:pt x="6934060" y="3187700"/>
                </a:lnTo>
                <a:lnTo>
                  <a:pt x="7010209" y="3238500"/>
                </a:lnTo>
                <a:lnTo>
                  <a:pt x="7047446" y="3276600"/>
                </a:lnTo>
                <a:lnTo>
                  <a:pt x="7084111" y="3302000"/>
                </a:lnTo>
                <a:lnTo>
                  <a:pt x="7120191" y="3340100"/>
                </a:lnTo>
                <a:lnTo>
                  <a:pt x="7155688" y="3365500"/>
                </a:lnTo>
                <a:lnTo>
                  <a:pt x="7190575" y="3403600"/>
                </a:lnTo>
                <a:lnTo>
                  <a:pt x="7224865" y="3429000"/>
                </a:lnTo>
                <a:lnTo>
                  <a:pt x="7999362" y="2667000"/>
                </a:lnTo>
                <a:lnTo>
                  <a:pt x="8038084" y="2628900"/>
                </a:lnTo>
                <a:lnTo>
                  <a:pt x="8003680" y="2590800"/>
                </a:lnTo>
                <a:lnTo>
                  <a:pt x="7968843" y="2552700"/>
                </a:lnTo>
                <a:lnTo>
                  <a:pt x="7933576" y="2514600"/>
                </a:lnTo>
                <a:lnTo>
                  <a:pt x="7897889" y="2476500"/>
                </a:lnTo>
                <a:lnTo>
                  <a:pt x="7861782" y="2451100"/>
                </a:lnTo>
                <a:lnTo>
                  <a:pt x="7825270" y="2413000"/>
                </a:lnTo>
                <a:lnTo>
                  <a:pt x="7788351" y="2387600"/>
                </a:lnTo>
                <a:lnTo>
                  <a:pt x="7751026" y="2349500"/>
                </a:lnTo>
                <a:lnTo>
                  <a:pt x="7713294" y="2324100"/>
                </a:lnTo>
                <a:lnTo>
                  <a:pt x="7675181" y="2286000"/>
                </a:lnTo>
                <a:lnTo>
                  <a:pt x="7558506" y="2209800"/>
                </a:lnTo>
                <a:lnTo>
                  <a:pt x="7518857" y="2171700"/>
                </a:lnTo>
                <a:lnTo>
                  <a:pt x="7397686" y="2095500"/>
                </a:lnTo>
                <a:lnTo>
                  <a:pt x="7273303" y="2019300"/>
                </a:lnTo>
                <a:lnTo>
                  <a:pt x="7188644" y="1968500"/>
                </a:lnTo>
                <a:lnTo>
                  <a:pt x="7145807" y="1955800"/>
                </a:lnTo>
                <a:lnTo>
                  <a:pt x="7015340" y="1879600"/>
                </a:lnTo>
                <a:lnTo>
                  <a:pt x="6971208" y="1866900"/>
                </a:lnTo>
                <a:lnTo>
                  <a:pt x="6882003" y="1816100"/>
                </a:lnTo>
                <a:lnTo>
                  <a:pt x="6836943" y="1803400"/>
                </a:lnTo>
                <a:lnTo>
                  <a:pt x="6791592" y="1778000"/>
                </a:lnTo>
                <a:lnTo>
                  <a:pt x="6699999" y="1752600"/>
                </a:lnTo>
                <a:lnTo>
                  <a:pt x="6653758" y="1727200"/>
                </a:lnTo>
                <a:lnTo>
                  <a:pt x="6513398" y="1689100"/>
                </a:lnTo>
                <a:lnTo>
                  <a:pt x="6466065" y="1663700"/>
                </a:lnTo>
                <a:lnTo>
                  <a:pt x="6176708" y="1587500"/>
                </a:lnTo>
                <a:lnTo>
                  <a:pt x="6127623" y="1587500"/>
                </a:lnTo>
                <a:lnTo>
                  <a:pt x="5979007" y="1549400"/>
                </a:lnTo>
                <a:lnTo>
                  <a:pt x="5929020" y="1549400"/>
                </a:lnTo>
                <a:lnTo>
                  <a:pt x="5878830" y="1536700"/>
                </a:lnTo>
                <a:lnTo>
                  <a:pt x="5828423" y="1536700"/>
                </a:lnTo>
                <a:lnTo>
                  <a:pt x="5777801" y="1524000"/>
                </a:lnTo>
                <a:lnTo>
                  <a:pt x="5675985" y="1524000"/>
                </a:lnTo>
                <a:lnTo>
                  <a:pt x="5624779" y="1511300"/>
                </a:lnTo>
                <a:lnTo>
                  <a:pt x="5366055" y="1511300"/>
                </a:lnTo>
                <a:lnTo>
                  <a:pt x="5366055" y="355600"/>
                </a:lnTo>
                <a:lnTo>
                  <a:pt x="5522519" y="355600"/>
                </a:lnTo>
                <a:lnTo>
                  <a:pt x="5574411" y="368300"/>
                </a:lnTo>
                <a:lnTo>
                  <a:pt x="5729236" y="368300"/>
                </a:lnTo>
                <a:lnTo>
                  <a:pt x="5780557" y="381000"/>
                </a:lnTo>
                <a:lnTo>
                  <a:pt x="5882754" y="381000"/>
                </a:lnTo>
                <a:lnTo>
                  <a:pt x="5933618" y="393700"/>
                </a:lnTo>
                <a:lnTo>
                  <a:pt x="5984329" y="393700"/>
                </a:lnTo>
                <a:lnTo>
                  <a:pt x="6034887" y="406400"/>
                </a:lnTo>
                <a:lnTo>
                  <a:pt x="6085281" y="406400"/>
                </a:lnTo>
                <a:lnTo>
                  <a:pt x="6185560" y="431800"/>
                </a:lnTo>
                <a:lnTo>
                  <a:pt x="6235446" y="431800"/>
                </a:lnTo>
                <a:lnTo>
                  <a:pt x="6334709" y="457200"/>
                </a:lnTo>
                <a:lnTo>
                  <a:pt x="6384074" y="457200"/>
                </a:lnTo>
                <a:lnTo>
                  <a:pt x="6867334" y="584200"/>
                </a:lnTo>
                <a:lnTo>
                  <a:pt x="6914566" y="609600"/>
                </a:lnTo>
                <a:lnTo>
                  <a:pt x="7008393" y="635000"/>
                </a:lnTo>
                <a:lnTo>
                  <a:pt x="7054977" y="660400"/>
                </a:lnTo>
                <a:lnTo>
                  <a:pt x="7147509" y="685800"/>
                </a:lnTo>
                <a:lnTo>
                  <a:pt x="7193432" y="711200"/>
                </a:lnTo>
                <a:lnTo>
                  <a:pt x="7239140" y="723900"/>
                </a:lnTo>
                <a:lnTo>
                  <a:pt x="7284618" y="749300"/>
                </a:lnTo>
                <a:lnTo>
                  <a:pt x="7329868" y="762000"/>
                </a:lnTo>
                <a:lnTo>
                  <a:pt x="7374877" y="787400"/>
                </a:lnTo>
                <a:lnTo>
                  <a:pt x="7419645" y="800100"/>
                </a:lnTo>
                <a:lnTo>
                  <a:pt x="7508468" y="850900"/>
                </a:lnTo>
                <a:lnTo>
                  <a:pt x="7552525" y="863600"/>
                </a:lnTo>
                <a:lnTo>
                  <a:pt x="7683170" y="939800"/>
                </a:lnTo>
                <a:lnTo>
                  <a:pt x="7726210" y="952500"/>
                </a:lnTo>
                <a:lnTo>
                  <a:pt x="7768996" y="977900"/>
                </a:lnTo>
                <a:lnTo>
                  <a:pt x="7978953" y="1104900"/>
                </a:lnTo>
                <a:lnTo>
                  <a:pt x="8141995" y="1206500"/>
                </a:lnTo>
                <a:lnTo>
                  <a:pt x="8182051" y="1244600"/>
                </a:lnTo>
                <a:lnTo>
                  <a:pt x="8300479" y="1320800"/>
                </a:lnTo>
                <a:lnTo>
                  <a:pt x="8339379" y="1358900"/>
                </a:lnTo>
                <a:lnTo>
                  <a:pt x="8416252" y="1409700"/>
                </a:lnTo>
                <a:lnTo>
                  <a:pt x="8454250" y="1447800"/>
                </a:lnTo>
                <a:lnTo>
                  <a:pt x="8529295" y="1498600"/>
                </a:lnTo>
                <a:lnTo>
                  <a:pt x="8566366" y="1536700"/>
                </a:lnTo>
                <a:lnTo>
                  <a:pt x="8603107" y="1562100"/>
                </a:lnTo>
                <a:lnTo>
                  <a:pt x="8639543" y="1600200"/>
                </a:lnTo>
                <a:lnTo>
                  <a:pt x="8675649" y="1625600"/>
                </a:lnTo>
                <a:lnTo>
                  <a:pt x="8746896" y="1701800"/>
                </a:lnTo>
                <a:lnTo>
                  <a:pt x="8782037" y="1727200"/>
                </a:lnTo>
                <a:lnTo>
                  <a:pt x="8816848" y="1765300"/>
                </a:lnTo>
                <a:lnTo>
                  <a:pt x="8851316" y="1803400"/>
                </a:lnTo>
                <a:lnTo>
                  <a:pt x="9664548" y="990600"/>
                </a:lnTo>
                <a:close/>
              </a:path>
              <a:path w="9664700" h="10287000">
                <a:moveTo>
                  <a:pt x="9664560" y="9561030"/>
                </a:moveTo>
                <a:lnTo>
                  <a:pt x="8038097" y="7937767"/>
                </a:lnTo>
                <a:lnTo>
                  <a:pt x="8003680" y="7971676"/>
                </a:lnTo>
                <a:lnTo>
                  <a:pt x="7968843" y="8005153"/>
                </a:lnTo>
                <a:lnTo>
                  <a:pt x="7933588" y="8038173"/>
                </a:lnTo>
                <a:lnTo>
                  <a:pt x="7897901" y="8070748"/>
                </a:lnTo>
                <a:lnTo>
                  <a:pt x="7861795" y="8102879"/>
                </a:lnTo>
                <a:lnTo>
                  <a:pt x="7825283" y="8134553"/>
                </a:lnTo>
                <a:lnTo>
                  <a:pt x="7788364" y="8165757"/>
                </a:lnTo>
                <a:lnTo>
                  <a:pt x="7751038" y="8196504"/>
                </a:lnTo>
                <a:lnTo>
                  <a:pt x="7713307" y="8226780"/>
                </a:lnTo>
                <a:lnTo>
                  <a:pt x="7675194" y="8256575"/>
                </a:lnTo>
                <a:lnTo>
                  <a:pt x="7636688" y="8285899"/>
                </a:lnTo>
                <a:lnTo>
                  <a:pt x="7597788" y="8314728"/>
                </a:lnTo>
                <a:lnTo>
                  <a:pt x="7558519" y="8343087"/>
                </a:lnTo>
                <a:lnTo>
                  <a:pt x="7518870" y="8370938"/>
                </a:lnTo>
                <a:lnTo>
                  <a:pt x="7478839" y="8398307"/>
                </a:lnTo>
                <a:lnTo>
                  <a:pt x="7438453" y="8425155"/>
                </a:lnTo>
                <a:lnTo>
                  <a:pt x="7397699" y="8451507"/>
                </a:lnTo>
                <a:lnTo>
                  <a:pt x="7356589" y="8477352"/>
                </a:lnTo>
                <a:lnTo>
                  <a:pt x="7315124" y="8502688"/>
                </a:lnTo>
                <a:lnTo>
                  <a:pt x="7273315" y="8527491"/>
                </a:lnTo>
                <a:lnTo>
                  <a:pt x="7231151" y="8551774"/>
                </a:lnTo>
                <a:lnTo>
                  <a:pt x="7188657" y="8575535"/>
                </a:lnTo>
                <a:lnTo>
                  <a:pt x="7145820" y="8598751"/>
                </a:lnTo>
                <a:lnTo>
                  <a:pt x="7102653" y="8621446"/>
                </a:lnTo>
                <a:lnTo>
                  <a:pt x="7059168" y="8643582"/>
                </a:lnTo>
                <a:lnTo>
                  <a:pt x="7015353" y="8665185"/>
                </a:lnTo>
                <a:lnTo>
                  <a:pt x="6971220" y="8686228"/>
                </a:lnTo>
                <a:lnTo>
                  <a:pt x="6926770" y="8706726"/>
                </a:lnTo>
                <a:lnTo>
                  <a:pt x="6882016" y="8726653"/>
                </a:lnTo>
                <a:lnTo>
                  <a:pt x="6836956" y="8746020"/>
                </a:lnTo>
                <a:lnTo>
                  <a:pt x="6791604" y="8764829"/>
                </a:lnTo>
                <a:lnTo>
                  <a:pt x="6745948" y="8783053"/>
                </a:lnTo>
                <a:lnTo>
                  <a:pt x="6699999" y="8800706"/>
                </a:lnTo>
                <a:lnTo>
                  <a:pt x="6653771" y="8817762"/>
                </a:lnTo>
                <a:lnTo>
                  <a:pt x="6607264" y="8834247"/>
                </a:lnTo>
                <a:lnTo>
                  <a:pt x="6560477" y="8850135"/>
                </a:lnTo>
                <a:lnTo>
                  <a:pt x="6513411" y="8865425"/>
                </a:lnTo>
                <a:lnTo>
                  <a:pt x="6466078" y="8880119"/>
                </a:lnTo>
                <a:lnTo>
                  <a:pt x="6418491" y="8894204"/>
                </a:lnTo>
                <a:lnTo>
                  <a:pt x="6370637" y="8907691"/>
                </a:lnTo>
                <a:lnTo>
                  <a:pt x="6322530" y="8920556"/>
                </a:lnTo>
                <a:lnTo>
                  <a:pt x="6274168" y="8932799"/>
                </a:lnTo>
                <a:lnTo>
                  <a:pt x="6225565" y="8944419"/>
                </a:lnTo>
                <a:lnTo>
                  <a:pt x="6176721" y="8955418"/>
                </a:lnTo>
                <a:lnTo>
                  <a:pt x="6127635" y="8965781"/>
                </a:lnTo>
                <a:lnTo>
                  <a:pt x="6078321" y="8975509"/>
                </a:lnTo>
                <a:lnTo>
                  <a:pt x="6028779" y="8984602"/>
                </a:lnTo>
                <a:lnTo>
                  <a:pt x="5979020" y="8993048"/>
                </a:lnTo>
                <a:lnTo>
                  <a:pt x="5929033" y="9000833"/>
                </a:lnTo>
                <a:lnTo>
                  <a:pt x="5878830" y="9007983"/>
                </a:lnTo>
                <a:lnTo>
                  <a:pt x="5828423" y="9014460"/>
                </a:lnTo>
                <a:lnTo>
                  <a:pt x="5777814" y="9020277"/>
                </a:lnTo>
                <a:lnTo>
                  <a:pt x="5727001" y="9025420"/>
                </a:lnTo>
                <a:lnTo>
                  <a:pt x="5675985" y="9029903"/>
                </a:lnTo>
                <a:lnTo>
                  <a:pt x="5624792" y="9033700"/>
                </a:lnTo>
                <a:lnTo>
                  <a:pt x="5573395" y="9036825"/>
                </a:lnTo>
                <a:lnTo>
                  <a:pt x="5521833" y="9039263"/>
                </a:lnTo>
                <a:lnTo>
                  <a:pt x="5470080" y="9041003"/>
                </a:lnTo>
                <a:lnTo>
                  <a:pt x="5418150" y="9042057"/>
                </a:lnTo>
                <a:lnTo>
                  <a:pt x="5366067" y="9042400"/>
                </a:lnTo>
                <a:lnTo>
                  <a:pt x="5366067" y="10190226"/>
                </a:lnTo>
                <a:lnTo>
                  <a:pt x="5313781" y="10189959"/>
                </a:lnTo>
                <a:lnTo>
                  <a:pt x="5261622" y="10189146"/>
                </a:lnTo>
                <a:lnTo>
                  <a:pt x="5209603" y="10187800"/>
                </a:lnTo>
                <a:lnTo>
                  <a:pt x="5157711" y="10185921"/>
                </a:lnTo>
                <a:lnTo>
                  <a:pt x="5105959" y="10183495"/>
                </a:lnTo>
                <a:lnTo>
                  <a:pt x="5054346" y="10180549"/>
                </a:lnTo>
                <a:lnTo>
                  <a:pt x="5002885" y="10177081"/>
                </a:lnTo>
                <a:lnTo>
                  <a:pt x="4951565" y="10173081"/>
                </a:lnTo>
                <a:lnTo>
                  <a:pt x="4900384" y="10168560"/>
                </a:lnTo>
                <a:lnTo>
                  <a:pt x="4849368" y="10163531"/>
                </a:lnTo>
                <a:lnTo>
                  <a:pt x="4798504" y="10157968"/>
                </a:lnTo>
                <a:lnTo>
                  <a:pt x="4747793" y="10151910"/>
                </a:lnTo>
                <a:lnTo>
                  <a:pt x="4697234" y="10145331"/>
                </a:lnTo>
                <a:lnTo>
                  <a:pt x="4646841" y="10138245"/>
                </a:lnTo>
                <a:lnTo>
                  <a:pt x="4596625" y="10130650"/>
                </a:lnTo>
                <a:lnTo>
                  <a:pt x="4546562" y="10122548"/>
                </a:lnTo>
                <a:lnTo>
                  <a:pt x="4496676" y="10113950"/>
                </a:lnTo>
                <a:lnTo>
                  <a:pt x="4446956" y="10104857"/>
                </a:lnTo>
                <a:lnTo>
                  <a:pt x="4397413" y="10095268"/>
                </a:lnTo>
                <a:lnTo>
                  <a:pt x="4348048" y="10085184"/>
                </a:lnTo>
                <a:lnTo>
                  <a:pt x="4298874" y="10074618"/>
                </a:lnTo>
                <a:lnTo>
                  <a:pt x="4249877" y="10063556"/>
                </a:lnTo>
                <a:lnTo>
                  <a:pt x="4201058" y="10052025"/>
                </a:lnTo>
                <a:lnTo>
                  <a:pt x="4152430" y="10039998"/>
                </a:lnTo>
                <a:lnTo>
                  <a:pt x="4104005" y="10027488"/>
                </a:lnTo>
                <a:lnTo>
                  <a:pt x="4055757" y="10014509"/>
                </a:lnTo>
                <a:lnTo>
                  <a:pt x="4007713" y="10001059"/>
                </a:lnTo>
                <a:lnTo>
                  <a:pt x="3959872" y="9987140"/>
                </a:lnTo>
                <a:lnTo>
                  <a:pt x="3912235" y="9972751"/>
                </a:lnTo>
                <a:lnTo>
                  <a:pt x="3864787" y="9957892"/>
                </a:lnTo>
                <a:lnTo>
                  <a:pt x="3817569" y="9942563"/>
                </a:lnTo>
                <a:lnTo>
                  <a:pt x="3770541" y="9926790"/>
                </a:lnTo>
                <a:lnTo>
                  <a:pt x="3723741" y="9910547"/>
                </a:lnTo>
                <a:lnTo>
                  <a:pt x="3677145" y="9893859"/>
                </a:lnTo>
                <a:lnTo>
                  <a:pt x="3630765" y="9876714"/>
                </a:lnTo>
                <a:lnTo>
                  <a:pt x="3584613" y="9859112"/>
                </a:lnTo>
                <a:lnTo>
                  <a:pt x="3538690" y="9841078"/>
                </a:lnTo>
                <a:lnTo>
                  <a:pt x="3492982" y="9822586"/>
                </a:lnTo>
                <a:lnTo>
                  <a:pt x="3447504" y="9803651"/>
                </a:lnTo>
                <a:lnTo>
                  <a:pt x="3402266" y="9784296"/>
                </a:lnTo>
                <a:lnTo>
                  <a:pt x="3357245" y="9764484"/>
                </a:lnTo>
                <a:lnTo>
                  <a:pt x="3312477" y="9744253"/>
                </a:lnTo>
                <a:lnTo>
                  <a:pt x="3267938" y="9723577"/>
                </a:lnTo>
                <a:lnTo>
                  <a:pt x="3223653" y="9702482"/>
                </a:lnTo>
                <a:lnTo>
                  <a:pt x="3179597" y="9680969"/>
                </a:lnTo>
                <a:lnTo>
                  <a:pt x="3135807" y="9659023"/>
                </a:lnTo>
                <a:lnTo>
                  <a:pt x="3092246" y="9636658"/>
                </a:lnTo>
                <a:lnTo>
                  <a:pt x="3048952" y="9613875"/>
                </a:lnTo>
                <a:lnTo>
                  <a:pt x="3005912" y="9590672"/>
                </a:lnTo>
                <a:lnTo>
                  <a:pt x="2963126" y="9567062"/>
                </a:lnTo>
                <a:lnTo>
                  <a:pt x="2920606" y="9543047"/>
                </a:lnTo>
                <a:lnTo>
                  <a:pt x="2878340" y="9518612"/>
                </a:lnTo>
                <a:lnTo>
                  <a:pt x="2836354" y="9493783"/>
                </a:lnTo>
                <a:lnTo>
                  <a:pt x="2794622" y="9468548"/>
                </a:lnTo>
                <a:lnTo>
                  <a:pt x="2753169" y="9442920"/>
                </a:lnTo>
                <a:lnTo>
                  <a:pt x="2711996" y="9416898"/>
                </a:lnTo>
                <a:lnTo>
                  <a:pt x="2671089" y="9390469"/>
                </a:lnTo>
                <a:lnTo>
                  <a:pt x="2630462" y="9363659"/>
                </a:lnTo>
                <a:lnTo>
                  <a:pt x="2590127" y="9336456"/>
                </a:lnTo>
                <a:lnTo>
                  <a:pt x="2550071" y="9308871"/>
                </a:lnTo>
                <a:lnTo>
                  <a:pt x="2510294" y="9280906"/>
                </a:lnTo>
                <a:lnTo>
                  <a:pt x="2470823" y="9252547"/>
                </a:lnTo>
                <a:lnTo>
                  <a:pt x="2431631" y="9223819"/>
                </a:lnTo>
                <a:lnTo>
                  <a:pt x="2392743" y="9194724"/>
                </a:lnTo>
                <a:lnTo>
                  <a:pt x="2354148" y="9165247"/>
                </a:lnTo>
                <a:lnTo>
                  <a:pt x="2315857" y="9135402"/>
                </a:lnTo>
                <a:lnTo>
                  <a:pt x="2277872" y="9105189"/>
                </a:lnTo>
                <a:lnTo>
                  <a:pt x="2240191" y="9074620"/>
                </a:lnTo>
                <a:lnTo>
                  <a:pt x="2202815" y="9043683"/>
                </a:lnTo>
                <a:lnTo>
                  <a:pt x="2165756" y="9012390"/>
                </a:lnTo>
                <a:lnTo>
                  <a:pt x="2129015" y="8980729"/>
                </a:lnTo>
                <a:lnTo>
                  <a:pt x="2092579" y="8948725"/>
                </a:lnTo>
                <a:lnTo>
                  <a:pt x="2056472" y="8916365"/>
                </a:lnTo>
                <a:lnTo>
                  <a:pt x="2020684" y="8883663"/>
                </a:lnTo>
                <a:lnTo>
                  <a:pt x="1985213" y="8850617"/>
                </a:lnTo>
                <a:lnTo>
                  <a:pt x="1950085" y="8817216"/>
                </a:lnTo>
                <a:lnTo>
                  <a:pt x="1915274" y="8783485"/>
                </a:lnTo>
                <a:lnTo>
                  <a:pt x="1880806" y="8749411"/>
                </a:lnTo>
                <a:lnTo>
                  <a:pt x="1067574" y="9561055"/>
                </a:lnTo>
                <a:lnTo>
                  <a:pt x="1102080" y="9595231"/>
                </a:lnTo>
                <a:lnTo>
                  <a:pt x="1136865" y="9629127"/>
                </a:lnTo>
                <a:lnTo>
                  <a:pt x="1171917" y="9662757"/>
                </a:lnTo>
                <a:lnTo>
                  <a:pt x="1207249" y="9696107"/>
                </a:lnTo>
                <a:lnTo>
                  <a:pt x="1242834" y="9729165"/>
                </a:lnTo>
                <a:lnTo>
                  <a:pt x="1278686" y="9761944"/>
                </a:lnTo>
                <a:lnTo>
                  <a:pt x="1314805" y="9794443"/>
                </a:lnTo>
                <a:lnTo>
                  <a:pt x="1351178" y="9826663"/>
                </a:lnTo>
                <a:lnTo>
                  <a:pt x="1387817" y="9858591"/>
                </a:lnTo>
                <a:lnTo>
                  <a:pt x="1424711" y="9890227"/>
                </a:lnTo>
                <a:lnTo>
                  <a:pt x="1461858" y="9921583"/>
                </a:lnTo>
                <a:lnTo>
                  <a:pt x="1499260" y="9952634"/>
                </a:lnTo>
                <a:lnTo>
                  <a:pt x="1536915" y="9983406"/>
                </a:lnTo>
                <a:lnTo>
                  <a:pt x="1574812" y="10013874"/>
                </a:lnTo>
                <a:lnTo>
                  <a:pt x="1612963" y="10044036"/>
                </a:lnTo>
                <a:lnTo>
                  <a:pt x="1651368" y="10073907"/>
                </a:lnTo>
                <a:lnTo>
                  <a:pt x="1690014" y="10103485"/>
                </a:lnTo>
                <a:lnTo>
                  <a:pt x="1728901" y="10132746"/>
                </a:lnTo>
                <a:lnTo>
                  <a:pt x="1768030" y="10161714"/>
                </a:lnTo>
                <a:lnTo>
                  <a:pt x="1807400" y="10190366"/>
                </a:lnTo>
                <a:lnTo>
                  <a:pt x="1846999" y="10218725"/>
                </a:lnTo>
                <a:lnTo>
                  <a:pt x="1886851" y="10246754"/>
                </a:lnTo>
                <a:lnTo>
                  <a:pt x="1945144" y="10286873"/>
                </a:lnTo>
                <a:lnTo>
                  <a:pt x="8786952" y="10286873"/>
                </a:lnTo>
                <a:lnTo>
                  <a:pt x="8845271" y="10246754"/>
                </a:lnTo>
                <a:lnTo>
                  <a:pt x="8885110" y="10218712"/>
                </a:lnTo>
                <a:lnTo>
                  <a:pt x="8924709" y="10190366"/>
                </a:lnTo>
                <a:lnTo>
                  <a:pt x="8964079" y="10161702"/>
                </a:lnTo>
                <a:lnTo>
                  <a:pt x="9003208" y="10132733"/>
                </a:lnTo>
                <a:lnTo>
                  <a:pt x="9042108" y="10103472"/>
                </a:lnTo>
                <a:lnTo>
                  <a:pt x="9080741" y="10073894"/>
                </a:lnTo>
                <a:lnTo>
                  <a:pt x="9119146" y="10044024"/>
                </a:lnTo>
                <a:lnTo>
                  <a:pt x="9157297" y="10013861"/>
                </a:lnTo>
                <a:lnTo>
                  <a:pt x="9195206" y="9983381"/>
                </a:lnTo>
                <a:lnTo>
                  <a:pt x="9232862" y="9952622"/>
                </a:lnTo>
                <a:lnTo>
                  <a:pt x="9270263" y="9921570"/>
                </a:lnTo>
                <a:lnTo>
                  <a:pt x="9307411" y="9890214"/>
                </a:lnTo>
                <a:lnTo>
                  <a:pt x="9344304" y="9858578"/>
                </a:lnTo>
                <a:lnTo>
                  <a:pt x="9380944" y="9826650"/>
                </a:lnTo>
                <a:lnTo>
                  <a:pt x="9417317" y="9794430"/>
                </a:lnTo>
                <a:lnTo>
                  <a:pt x="9453435" y="9761931"/>
                </a:lnTo>
                <a:lnTo>
                  <a:pt x="9489288" y="9729140"/>
                </a:lnTo>
                <a:lnTo>
                  <a:pt x="9524873" y="9696082"/>
                </a:lnTo>
                <a:lnTo>
                  <a:pt x="9560204" y="9662731"/>
                </a:lnTo>
                <a:lnTo>
                  <a:pt x="9595256" y="9629115"/>
                </a:lnTo>
                <a:lnTo>
                  <a:pt x="9630042" y="9595206"/>
                </a:lnTo>
                <a:lnTo>
                  <a:pt x="9664560" y="956103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EB04A0A-119B-2203-322D-136EA0ABBF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66275"/>
            <a:ext cx="2033520" cy="468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00818-4B5C-DA25-89EC-8412C91E1E0C}"/>
              </a:ext>
            </a:extLst>
          </p:cNvPr>
          <p:cNvSpPr txBox="1"/>
          <p:nvPr userDrawn="1"/>
        </p:nvSpPr>
        <p:spPr>
          <a:xfrm>
            <a:off x="16383000" y="995894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E37AD42-939B-45A6-82A0-FC287FF72708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2" r:id="rId3"/>
    <p:sldLayoutId id="2147483663" r:id="rId4"/>
    <p:sldLayoutId id="2147483666" r:id="rId5"/>
    <p:sldLayoutId id="2147483667" r:id="rId6"/>
    <p:sldLayoutId id="2147483664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4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3.png"/><Relationship Id="rId5" Type="http://schemas.openxmlformats.org/officeDocument/2006/relationships/image" Target="../media/image432.png"/><Relationship Id="rId4" Type="http://schemas.openxmlformats.org/officeDocument/2006/relationships/image" Target="../media/image4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>
            <a:extLst>
              <a:ext uri="{FF2B5EF4-FFF2-40B4-BE49-F238E27FC236}">
                <a16:creationId xmlns:a16="http://schemas.microsoft.com/office/drawing/2014/main" id="{9CA0A29D-EFD1-7F09-31A7-84B96901E6C6}"/>
              </a:ext>
            </a:extLst>
          </p:cNvPr>
          <p:cNvSpPr txBox="1"/>
          <p:nvPr/>
        </p:nvSpPr>
        <p:spPr>
          <a:xfrm>
            <a:off x="1143000" y="4565166"/>
            <a:ext cx="13852181" cy="46294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51760" algn="r">
              <a:lnSpc>
                <a:spcPct val="100000"/>
              </a:lnSpc>
              <a:spcBef>
                <a:spcPts val="100"/>
              </a:spcBef>
            </a:pPr>
            <a:r>
              <a:rPr lang="en-US" sz="10000" b="1" spc="-130" noProof="0" dirty="0">
                <a:solidFill>
                  <a:srgbClr val="FFFFFF"/>
                </a:solidFill>
                <a:latin typeface="Cy Black"/>
                <a:cs typeface="Cy Black"/>
              </a:rPr>
              <a:t>Non-Volatile Memories issues in space radiative environment</a:t>
            </a:r>
            <a:endParaRPr lang="en-US" sz="10000" noProof="0" dirty="0">
              <a:latin typeface="Cy Black"/>
              <a:cs typeface="Cy Black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5B6A6DF-3996-6371-0431-A277563C4289}"/>
              </a:ext>
            </a:extLst>
          </p:cNvPr>
          <p:cNvSpPr txBox="1">
            <a:spLocks/>
          </p:cNvSpPr>
          <p:nvPr/>
        </p:nvSpPr>
        <p:spPr>
          <a:xfrm>
            <a:off x="6696473" y="883272"/>
            <a:ext cx="827024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chemeClr val="bg1"/>
                </a:solidFill>
                <a:latin typeface="Cy SemiLight"/>
                <a:ea typeface="+mj-ea"/>
                <a:cs typeface="Cy SemiLight"/>
              </a:defRPr>
            </a:lvl1pPr>
          </a:lstStyle>
          <a:p>
            <a:pPr marL="12700" algn="r">
              <a:spcBef>
                <a:spcPts val="100"/>
              </a:spcBef>
            </a:pPr>
            <a:r>
              <a:rPr lang="en-US" sz="6300" b="1" spc="-20" noProof="0" dirty="0">
                <a:gradFill>
                  <a:gsLst>
                    <a:gs pos="0">
                      <a:schemeClr val="tx2"/>
                    </a:gs>
                    <a:gs pos="57000">
                      <a:schemeClr val="accent1"/>
                    </a:gs>
                    <a:gs pos="100000">
                      <a:schemeClr val="tx1"/>
                    </a:gs>
                  </a:gsLst>
                  <a:lin ang="0" scaled="0"/>
                </a:gradFill>
                <a:latin typeface="Cy Black"/>
                <a:cs typeface="Cy Black"/>
              </a:rPr>
              <a:t>November 19</a:t>
            </a:r>
            <a:r>
              <a:rPr lang="en-US" sz="6300" b="1" spc="-20" baseline="30000" noProof="0" dirty="0">
                <a:gradFill>
                  <a:gsLst>
                    <a:gs pos="0">
                      <a:schemeClr val="tx2"/>
                    </a:gs>
                    <a:gs pos="57000">
                      <a:schemeClr val="accent1"/>
                    </a:gs>
                    <a:gs pos="100000">
                      <a:schemeClr val="tx1"/>
                    </a:gs>
                  </a:gsLst>
                  <a:lin ang="0" scaled="0"/>
                </a:gradFill>
                <a:latin typeface="Cy Black"/>
                <a:cs typeface="Cy Black"/>
              </a:rPr>
              <a:t>th</a:t>
            </a:r>
            <a:r>
              <a:rPr lang="en-US" sz="6300" b="1" spc="-20" noProof="0" dirty="0">
                <a:gradFill>
                  <a:gsLst>
                    <a:gs pos="0">
                      <a:schemeClr val="tx2"/>
                    </a:gs>
                    <a:gs pos="57000">
                      <a:schemeClr val="accent1"/>
                    </a:gs>
                    <a:gs pos="100000">
                      <a:schemeClr val="tx1"/>
                    </a:gs>
                  </a:gsLst>
                  <a:lin ang="0" scaled="0"/>
                </a:gradFill>
                <a:latin typeface="Cy Black"/>
                <a:cs typeface="Cy Black"/>
              </a:rPr>
              <a:t> 2025</a:t>
            </a:r>
            <a:endParaRPr lang="en-US" sz="6300" noProof="0" dirty="0">
              <a:gradFill>
                <a:gsLst>
                  <a:gs pos="0">
                    <a:schemeClr val="tx2"/>
                  </a:gs>
                  <a:gs pos="57000">
                    <a:schemeClr val="accent1"/>
                  </a:gs>
                  <a:gs pos="100000">
                    <a:schemeClr val="tx1"/>
                  </a:gs>
                </a:gsLst>
                <a:lin ang="0" scaled="0"/>
              </a:gradFill>
              <a:latin typeface="Cy Black"/>
              <a:cs typeface="Cy Black"/>
            </a:endParaRPr>
          </a:p>
        </p:txBody>
      </p:sp>
    </p:spTree>
    <p:extLst>
      <p:ext uri="{BB962C8B-B14F-4D97-AF65-F5344CB8AC3E}">
        <p14:creationId xmlns:p14="http://schemas.microsoft.com/office/powerpoint/2010/main" val="95772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A8C13-CFA8-1795-C42F-072AA996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Single Effect 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2A8C5-9ED8-94BE-FB05-92FC8C6A7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Unexpected Write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4D58-9243-D674-39B6-6F7A08C57E5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6147" y="1870709"/>
            <a:ext cx="8740254" cy="6934200"/>
          </a:xfrm>
        </p:spPr>
        <p:txBody>
          <a:bodyPr/>
          <a:lstStyle/>
          <a:p>
            <a:r>
              <a:rPr lang="en-US" noProof="0" dirty="0"/>
              <a:t>The embedded controller could perform write due to Heavy particles impact</a:t>
            </a:r>
          </a:p>
          <a:p>
            <a:endParaRPr lang="en-US" noProof="0" dirty="0"/>
          </a:p>
          <a:p>
            <a:r>
              <a:rPr lang="en-US" noProof="0" dirty="0"/>
              <a:t>Test method</a:t>
            </a:r>
          </a:p>
          <a:p>
            <a:pPr lvl="1"/>
            <a:r>
              <a:rPr lang="en-US" noProof="0" dirty="0"/>
              <a:t>Dedicated test on particle accelerator</a:t>
            </a:r>
          </a:p>
          <a:p>
            <a:pPr lvl="1"/>
            <a:r>
              <a:rPr lang="en-US" noProof="0" dirty="0"/>
              <a:t>Very specific test environment (tester, board, device preparation, …)</a:t>
            </a:r>
          </a:p>
          <a:p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7B0090-36FB-6A0A-E5DE-8152038C4B8F}"/>
              </a:ext>
            </a:extLst>
          </p:cNvPr>
          <p:cNvGrpSpPr/>
          <p:nvPr/>
        </p:nvGrpSpPr>
        <p:grpSpPr>
          <a:xfrm>
            <a:off x="9753600" y="193675"/>
            <a:ext cx="6324600" cy="4950232"/>
            <a:chOff x="7527058" y="1441706"/>
            <a:chExt cx="4217999" cy="30955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087325A-40D3-325C-F9F7-38E8387780B4}"/>
                </a:ext>
              </a:extLst>
            </p:cNvPr>
            <p:cNvGrpSpPr/>
            <p:nvPr/>
          </p:nvGrpSpPr>
          <p:grpSpPr>
            <a:xfrm>
              <a:off x="7527058" y="2331143"/>
              <a:ext cx="4217999" cy="2206124"/>
              <a:chOff x="7389813" y="1311023"/>
              <a:chExt cx="4217999" cy="220612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AA0086D-062B-89A0-5C29-8B2D0AC6B29F}"/>
                  </a:ext>
                </a:extLst>
              </p:cNvPr>
              <p:cNvGrpSpPr/>
              <p:nvPr/>
            </p:nvGrpSpPr>
            <p:grpSpPr>
              <a:xfrm>
                <a:off x="10361612" y="1473893"/>
                <a:ext cx="1246200" cy="1200717"/>
                <a:chOff x="8456612" y="873535"/>
                <a:chExt cx="1246200" cy="1200717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6100E4-507C-41E8-454F-01FF05C209FA}"/>
                    </a:ext>
                  </a:extLst>
                </p:cNvPr>
                <p:cNvSpPr/>
                <p:nvPr/>
              </p:nvSpPr>
              <p:spPr>
                <a:xfrm>
                  <a:off x="8456612" y="873535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0AA1B2C-767A-CA88-1CE7-B59DF678950D}"/>
                    </a:ext>
                  </a:extLst>
                </p:cNvPr>
                <p:cNvSpPr/>
                <p:nvPr/>
              </p:nvSpPr>
              <p:spPr>
                <a:xfrm>
                  <a:off x="8622812" y="873535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8441964-FF80-E425-4BBE-BD2D3C67B829}"/>
                    </a:ext>
                  </a:extLst>
                </p:cNvPr>
                <p:cNvSpPr/>
                <p:nvPr/>
              </p:nvSpPr>
              <p:spPr>
                <a:xfrm>
                  <a:off x="8802812" y="873535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3A71A4B-E3B4-2590-7BAE-EBE284BB8FB4}"/>
                    </a:ext>
                  </a:extLst>
                </p:cNvPr>
                <p:cNvSpPr/>
                <p:nvPr/>
              </p:nvSpPr>
              <p:spPr>
                <a:xfrm>
                  <a:off x="8982812" y="873535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4ACDEC6-BC27-E42B-9112-C0AA542FA87D}"/>
                    </a:ext>
                  </a:extLst>
                </p:cNvPr>
                <p:cNvSpPr/>
                <p:nvPr/>
              </p:nvSpPr>
              <p:spPr>
                <a:xfrm>
                  <a:off x="9162812" y="873535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2C37F4FD-36B7-B83D-34BD-680E5B85DE63}"/>
                    </a:ext>
                  </a:extLst>
                </p:cNvPr>
                <p:cNvSpPr/>
                <p:nvPr/>
              </p:nvSpPr>
              <p:spPr>
                <a:xfrm>
                  <a:off x="9342812" y="873535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2F4B971-EC8C-4A87-7FD3-98204EA698A1}"/>
                    </a:ext>
                  </a:extLst>
                </p:cNvPr>
                <p:cNvSpPr/>
                <p:nvPr/>
              </p:nvSpPr>
              <p:spPr>
                <a:xfrm>
                  <a:off x="9522812" y="873535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D348C84-59F7-7681-D41F-10AD7DB8FF0B}"/>
                    </a:ext>
                  </a:extLst>
                </p:cNvPr>
                <p:cNvSpPr/>
                <p:nvPr/>
              </p:nvSpPr>
              <p:spPr>
                <a:xfrm>
                  <a:off x="8456612" y="1048693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66395C2-40C0-D799-EEE7-3D9FE7BB5D7A}"/>
                    </a:ext>
                  </a:extLst>
                </p:cNvPr>
                <p:cNvSpPr/>
                <p:nvPr/>
              </p:nvSpPr>
              <p:spPr>
                <a:xfrm>
                  <a:off x="8622812" y="1048693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2936DB0-C894-4ECE-7FB9-227E58FD89F1}"/>
                    </a:ext>
                  </a:extLst>
                </p:cNvPr>
                <p:cNvSpPr/>
                <p:nvPr/>
              </p:nvSpPr>
              <p:spPr>
                <a:xfrm>
                  <a:off x="8802812" y="1048693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CE20100-6D39-73B0-D09D-E2307943EF97}"/>
                    </a:ext>
                  </a:extLst>
                </p:cNvPr>
                <p:cNvSpPr/>
                <p:nvPr/>
              </p:nvSpPr>
              <p:spPr>
                <a:xfrm>
                  <a:off x="8982812" y="1048693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C9B1AD9F-8082-95C2-EB25-E3BDF27E57EC}"/>
                    </a:ext>
                  </a:extLst>
                </p:cNvPr>
                <p:cNvSpPr/>
                <p:nvPr/>
              </p:nvSpPr>
              <p:spPr>
                <a:xfrm>
                  <a:off x="9162812" y="1048693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DF86623-3CD9-ED8C-DA71-912F68241B4C}"/>
                    </a:ext>
                  </a:extLst>
                </p:cNvPr>
                <p:cNvSpPr/>
                <p:nvPr/>
              </p:nvSpPr>
              <p:spPr>
                <a:xfrm>
                  <a:off x="9342812" y="1048693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6704C4C-0740-CE61-A192-79545855A353}"/>
                    </a:ext>
                  </a:extLst>
                </p:cNvPr>
                <p:cNvSpPr/>
                <p:nvPr/>
              </p:nvSpPr>
              <p:spPr>
                <a:xfrm>
                  <a:off x="9522812" y="1048693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BEF8B5A-C31E-851D-3FBB-921427A6F165}"/>
                    </a:ext>
                  </a:extLst>
                </p:cNvPr>
                <p:cNvSpPr/>
                <p:nvPr/>
              </p:nvSpPr>
              <p:spPr>
                <a:xfrm>
                  <a:off x="8456612" y="1212160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DB5BAB53-079B-9DFE-A775-7F5B7509B033}"/>
                    </a:ext>
                  </a:extLst>
                </p:cNvPr>
                <p:cNvSpPr/>
                <p:nvPr/>
              </p:nvSpPr>
              <p:spPr>
                <a:xfrm>
                  <a:off x="8622812" y="1212160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8DA4657-59D3-D26A-899A-43F0AC849FF5}"/>
                    </a:ext>
                  </a:extLst>
                </p:cNvPr>
                <p:cNvSpPr/>
                <p:nvPr/>
              </p:nvSpPr>
              <p:spPr>
                <a:xfrm>
                  <a:off x="8802812" y="1212160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4BA2F9B-EE27-82AA-5520-2A72F5C1C4D5}"/>
                    </a:ext>
                  </a:extLst>
                </p:cNvPr>
                <p:cNvSpPr/>
                <p:nvPr/>
              </p:nvSpPr>
              <p:spPr>
                <a:xfrm>
                  <a:off x="8982812" y="1212160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756815A-9331-71B7-F412-3B241A57F8C0}"/>
                    </a:ext>
                  </a:extLst>
                </p:cNvPr>
                <p:cNvSpPr/>
                <p:nvPr/>
              </p:nvSpPr>
              <p:spPr>
                <a:xfrm>
                  <a:off x="9162812" y="1212160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936457FB-68FF-B17D-AEEA-C791B7E05A22}"/>
                    </a:ext>
                  </a:extLst>
                </p:cNvPr>
                <p:cNvSpPr/>
                <p:nvPr/>
              </p:nvSpPr>
              <p:spPr>
                <a:xfrm>
                  <a:off x="9342812" y="1212160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58C720C-866F-F909-9DED-0A1764A2400D}"/>
                    </a:ext>
                  </a:extLst>
                </p:cNvPr>
                <p:cNvSpPr/>
                <p:nvPr/>
              </p:nvSpPr>
              <p:spPr>
                <a:xfrm>
                  <a:off x="9522812" y="1212160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E65723E-B4C7-918A-89B9-213C4B11D23E}"/>
                    </a:ext>
                  </a:extLst>
                </p:cNvPr>
                <p:cNvSpPr/>
                <p:nvPr/>
              </p:nvSpPr>
              <p:spPr>
                <a:xfrm>
                  <a:off x="8456612" y="1387318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B3DCDDE-DD63-E725-4EAD-6C31776EC9C0}"/>
                    </a:ext>
                  </a:extLst>
                </p:cNvPr>
                <p:cNvSpPr/>
                <p:nvPr/>
              </p:nvSpPr>
              <p:spPr>
                <a:xfrm>
                  <a:off x="8622812" y="1387318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F41EFD5-50EA-BBFF-125B-32290CF2901F}"/>
                    </a:ext>
                  </a:extLst>
                </p:cNvPr>
                <p:cNvSpPr/>
                <p:nvPr/>
              </p:nvSpPr>
              <p:spPr>
                <a:xfrm>
                  <a:off x="8802812" y="1387318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3FBE6A8-97D2-E6AC-9582-17F3FE9E59A6}"/>
                    </a:ext>
                  </a:extLst>
                </p:cNvPr>
                <p:cNvSpPr/>
                <p:nvPr/>
              </p:nvSpPr>
              <p:spPr>
                <a:xfrm>
                  <a:off x="8982812" y="1387318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1F544E2-B8A1-37B0-2CBA-2FE4247C7E97}"/>
                    </a:ext>
                  </a:extLst>
                </p:cNvPr>
                <p:cNvSpPr/>
                <p:nvPr/>
              </p:nvSpPr>
              <p:spPr>
                <a:xfrm>
                  <a:off x="9162812" y="1387318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C190067-E505-A4D4-A31C-E9C3A1FCA3DE}"/>
                    </a:ext>
                  </a:extLst>
                </p:cNvPr>
                <p:cNvSpPr/>
                <p:nvPr/>
              </p:nvSpPr>
              <p:spPr>
                <a:xfrm>
                  <a:off x="9342812" y="1387318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FA722D0-B9C1-9B14-68B4-95B406479997}"/>
                    </a:ext>
                  </a:extLst>
                </p:cNvPr>
                <p:cNvSpPr/>
                <p:nvPr/>
              </p:nvSpPr>
              <p:spPr>
                <a:xfrm>
                  <a:off x="9522812" y="1387318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5044FA6-8BBB-D5A2-6615-712AF4EAF58C}"/>
                    </a:ext>
                  </a:extLst>
                </p:cNvPr>
                <p:cNvSpPr/>
                <p:nvPr/>
              </p:nvSpPr>
              <p:spPr>
                <a:xfrm>
                  <a:off x="8456612" y="1550785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6F7D844-B976-83E4-0B37-622B94FA6253}"/>
                    </a:ext>
                  </a:extLst>
                </p:cNvPr>
                <p:cNvSpPr/>
                <p:nvPr/>
              </p:nvSpPr>
              <p:spPr>
                <a:xfrm>
                  <a:off x="8622812" y="1550785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D51D905-4488-9EC5-7800-E4032E615B97}"/>
                    </a:ext>
                  </a:extLst>
                </p:cNvPr>
                <p:cNvSpPr/>
                <p:nvPr/>
              </p:nvSpPr>
              <p:spPr>
                <a:xfrm>
                  <a:off x="8802812" y="1550785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89062FF4-3BC2-108F-4898-243EDA56A07C}"/>
                    </a:ext>
                  </a:extLst>
                </p:cNvPr>
                <p:cNvSpPr/>
                <p:nvPr/>
              </p:nvSpPr>
              <p:spPr>
                <a:xfrm>
                  <a:off x="8982812" y="1550785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089B96B6-9266-DFFF-05D8-ABDBB48BECCA}"/>
                    </a:ext>
                  </a:extLst>
                </p:cNvPr>
                <p:cNvSpPr/>
                <p:nvPr/>
              </p:nvSpPr>
              <p:spPr>
                <a:xfrm>
                  <a:off x="9162812" y="1550785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47D3D45-409A-7110-C484-01C48133D479}"/>
                    </a:ext>
                  </a:extLst>
                </p:cNvPr>
                <p:cNvSpPr/>
                <p:nvPr/>
              </p:nvSpPr>
              <p:spPr>
                <a:xfrm>
                  <a:off x="9342812" y="1550785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4CC018-4E56-6CB0-A162-A344DC2FFC6B}"/>
                    </a:ext>
                  </a:extLst>
                </p:cNvPr>
                <p:cNvSpPr/>
                <p:nvPr/>
              </p:nvSpPr>
              <p:spPr>
                <a:xfrm>
                  <a:off x="9522812" y="1550785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FC19A06-8231-8202-0F10-AB6C0AFDA478}"/>
                    </a:ext>
                  </a:extLst>
                </p:cNvPr>
                <p:cNvSpPr/>
                <p:nvPr/>
              </p:nvSpPr>
              <p:spPr>
                <a:xfrm>
                  <a:off x="8456612" y="1730785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C976C5D-917C-68A6-1E42-33CE57866995}"/>
                    </a:ext>
                  </a:extLst>
                </p:cNvPr>
                <p:cNvSpPr/>
                <p:nvPr/>
              </p:nvSpPr>
              <p:spPr>
                <a:xfrm>
                  <a:off x="8622812" y="1730785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87236F9-B6F8-40C2-B363-A3655DC9A982}"/>
                    </a:ext>
                  </a:extLst>
                </p:cNvPr>
                <p:cNvSpPr/>
                <p:nvPr/>
              </p:nvSpPr>
              <p:spPr>
                <a:xfrm>
                  <a:off x="8802812" y="1730785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B585801F-2C36-465B-D7B7-7B0CAD9309F4}"/>
                    </a:ext>
                  </a:extLst>
                </p:cNvPr>
                <p:cNvSpPr/>
                <p:nvPr/>
              </p:nvSpPr>
              <p:spPr>
                <a:xfrm>
                  <a:off x="8982812" y="1730785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DCD0F9A-02BB-EFAF-E637-EEC5AACB1226}"/>
                    </a:ext>
                  </a:extLst>
                </p:cNvPr>
                <p:cNvSpPr/>
                <p:nvPr/>
              </p:nvSpPr>
              <p:spPr>
                <a:xfrm>
                  <a:off x="9162812" y="1730785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1D9979B0-D480-95AE-77D1-57F5953523F9}"/>
                    </a:ext>
                  </a:extLst>
                </p:cNvPr>
                <p:cNvSpPr/>
                <p:nvPr/>
              </p:nvSpPr>
              <p:spPr>
                <a:xfrm>
                  <a:off x="9342812" y="1730785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8A90101A-71AD-32B6-BE78-60DF3F6012C5}"/>
                    </a:ext>
                  </a:extLst>
                </p:cNvPr>
                <p:cNvSpPr/>
                <p:nvPr/>
              </p:nvSpPr>
              <p:spPr>
                <a:xfrm>
                  <a:off x="9522812" y="1730785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D08A4460-326F-65F9-265B-F46F70F4F365}"/>
                    </a:ext>
                  </a:extLst>
                </p:cNvPr>
                <p:cNvSpPr/>
                <p:nvPr/>
              </p:nvSpPr>
              <p:spPr>
                <a:xfrm>
                  <a:off x="8456612" y="1894252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7B87F30D-A434-AE07-2650-2EE42BA78498}"/>
                    </a:ext>
                  </a:extLst>
                </p:cNvPr>
                <p:cNvSpPr/>
                <p:nvPr/>
              </p:nvSpPr>
              <p:spPr>
                <a:xfrm>
                  <a:off x="8622812" y="1894252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82B637-A022-E8B4-5509-EDDD43B6AF36}"/>
                    </a:ext>
                  </a:extLst>
                </p:cNvPr>
                <p:cNvSpPr/>
                <p:nvPr/>
              </p:nvSpPr>
              <p:spPr>
                <a:xfrm>
                  <a:off x="8802812" y="1894252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E4883240-B06B-EEEB-C5C6-2E19D947F0AE}"/>
                    </a:ext>
                  </a:extLst>
                </p:cNvPr>
                <p:cNvSpPr/>
                <p:nvPr/>
              </p:nvSpPr>
              <p:spPr>
                <a:xfrm>
                  <a:off x="8982812" y="1894252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A05D6B65-C81A-7E5A-2B96-C28117BDE420}"/>
                    </a:ext>
                  </a:extLst>
                </p:cNvPr>
                <p:cNvSpPr/>
                <p:nvPr/>
              </p:nvSpPr>
              <p:spPr>
                <a:xfrm>
                  <a:off x="9162812" y="1894252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12F6CC8F-8D9E-7013-29F4-AB05ACE4CF2C}"/>
                    </a:ext>
                  </a:extLst>
                </p:cNvPr>
                <p:cNvSpPr/>
                <p:nvPr/>
              </p:nvSpPr>
              <p:spPr>
                <a:xfrm>
                  <a:off x="9342812" y="1894252"/>
                  <a:ext cx="180000" cy="180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88CF787A-42D1-008C-56AA-6641F1E9E179}"/>
                    </a:ext>
                  </a:extLst>
                </p:cNvPr>
                <p:cNvSpPr/>
                <p:nvPr/>
              </p:nvSpPr>
              <p:spPr>
                <a:xfrm>
                  <a:off x="9522812" y="1894252"/>
                  <a:ext cx="180000" cy="180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8631F74-1508-2E15-C898-ED1B56BAA947}"/>
                  </a:ext>
                </a:extLst>
              </p:cNvPr>
              <p:cNvSpPr/>
              <p:nvPr/>
            </p:nvSpPr>
            <p:spPr>
              <a:xfrm>
                <a:off x="7389813" y="1311023"/>
                <a:ext cx="2394054" cy="220612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600" noProof="0" dirty="0">
                    <a:solidFill>
                      <a:schemeClr val="accent2">
                        <a:lumMod val="50000"/>
                      </a:schemeClr>
                    </a:solidFill>
                  </a:rPr>
                  <a:t>Controller </a:t>
                </a:r>
              </a:p>
              <a:p>
                <a:pPr algn="ctr"/>
                <a:r>
                  <a:rPr lang="en-US" sz="3600" noProof="0" dirty="0">
                    <a:solidFill>
                      <a:schemeClr val="accent2">
                        <a:lumMod val="50000"/>
                      </a:schemeClr>
                    </a:solidFill>
                  </a:rPr>
                  <a:t>Wrapper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C5BC813-A20D-A439-6A5E-A46F941CB7E1}"/>
                  </a:ext>
                </a:extLst>
              </p:cNvPr>
              <p:cNvCxnSpPr>
                <a:cxnSpLocks/>
                <a:stCxn id="12" idx="3"/>
                <a:endCxn id="47" idx="1"/>
              </p:cNvCxnSpPr>
              <p:nvPr/>
            </p:nvCxnSpPr>
            <p:spPr>
              <a:xfrm flipV="1">
                <a:off x="9783867" y="2077676"/>
                <a:ext cx="577745" cy="336409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DB827B2-C529-B5D9-FBF9-74E6D46594FA}"/>
                  </a:ext>
                </a:extLst>
              </p:cNvPr>
              <p:cNvGrpSpPr/>
              <p:nvPr/>
            </p:nvGrpSpPr>
            <p:grpSpPr>
              <a:xfrm>
                <a:off x="7576514" y="2575326"/>
                <a:ext cx="1943101" cy="781700"/>
                <a:chOff x="9100280" y="2977927"/>
                <a:chExt cx="2147532" cy="781700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BA037184-1BF9-A0F6-0DC1-C6A33F6D1D95}"/>
                    </a:ext>
                  </a:extLst>
                </p:cNvPr>
                <p:cNvSpPr/>
                <p:nvPr/>
              </p:nvSpPr>
              <p:spPr>
                <a:xfrm>
                  <a:off x="9100280" y="2977927"/>
                  <a:ext cx="2147532" cy="781700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sp>
              <p:nvSpPr>
                <p:cNvPr id="17" name="Isosceles Triangle 16">
                  <a:extLst>
                    <a:ext uri="{FF2B5EF4-FFF2-40B4-BE49-F238E27FC236}">
                      <a16:creationId xmlns:a16="http://schemas.microsoft.com/office/drawing/2014/main" id="{C1CDE67E-B505-49C7-A5FA-1F31A8573DFC}"/>
                    </a:ext>
                  </a:extLst>
                </p:cNvPr>
                <p:cNvSpPr/>
                <p:nvPr/>
              </p:nvSpPr>
              <p:spPr>
                <a:xfrm rot="5400000">
                  <a:off x="9487527" y="3119987"/>
                  <a:ext cx="381000" cy="211678"/>
                </a:xfrm>
                <a:prstGeom prst="triangle">
                  <a:avLst/>
                </a:prstGeom>
                <a:grpFill/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3200" noProof="0" dirty="0"/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6590EBC3-FA4C-CEB5-DB23-0320AF585D42}"/>
                    </a:ext>
                  </a:extLst>
                </p:cNvPr>
                <p:cNvCxnSpPr/>
                <p:nvPr/>
              </p:nvCxnSpPr>
              <p:spPr>
                <a:xfrm>
                  <a:off x="9783866" y="3035326"/>
                  <a:ext cx="0" cy="389461"/>
                </a:xfrm>
                <a:prstGeom prst="line">
                  <a:avLst/>
                </a:prstGeom>
                <a:grpFill/>
                <a:ln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6F94EDD3-817A-187A-5467-0A6BB3D93B26}"/>
                    </a:ext>
                  </a:extLst>
                </p:cNvPr>
                <p:cNvCxnSpPr>
                  <a:stCxn id="17" idx="3"/>
                </p:cNvCxnSpPr>
                <p:nvPr/>
              </p:nvCxnSpPr>
              <p:spPr>
                <a:xfrm flipH="1">
                  <a:off x="9258927" y="3225826"/>
                  <a:ext cx="313261" cy="0"/>
                </a:xfrm>
                <a:prstGeom prst="line">
                  <a:avLst/>
                </a:prstGeom>
                <a:grpFill/>
                <a:ln w="38100"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1922764C-9707-B90E-91F4-ECFB9FB07366}"/>
                    </a:ext>
                  </a:extLst>
                </p:cNvPr>
                <p:cNvCxnSpPr/>
                <p:nvPr/>
              </p:nvCxnSpPr>
              <p:spPr>
                <a:xfrm flipH="1">
                  <a:off x="9783866" y="3225826"/>
                  <a:ext cx="313261" cy="0"/>
                </a:xfrm>
                <a:prstGeom prst="line">
                  <a:avLst/>
                </a:prstGeom>
                <a:grpFill/>
                <a:ln w="38100"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B2EA85E-1BCE-8F89-6F4B-3E1AC9081BF5}"/>
                    </a:ext>
                  </a:extLst>
                </p:cNvPr>
                <p:cNvCxnSpPr/>
                <p:nvPr/>
              </p:nvCxnSpPr>
              <p:spPr>
                <a:xfrm>
                  <a:off x="10097127" y="3225826"/>
                  <a:ext cx="0" cy="190500"/>
                </a:xfrm>
                <a:prstGeom prst="line">
                  <a:avLst/>
                </a:prstGeom>
                <a:grpFill/>
                <a:ln w="38100"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7FE32B0-6638-165E-54FE-38AFEE36CC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44727" y="3424787"/>
                  <a:ext cx="304800" cy="0"/>
                </a:xfrm>
                <a:prstGeom prst="line">
                  <a:avLst/>
                </a:prstGeom>
                <a:grpFill/>
                <a:ln w="57150"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FA60478-9A74-9E30-52E9-5D676774CD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44727" y="3500987"/>
                  <a:ext cx="304800" cy="0"/>
                </a:xfrm>
                <a:prstGeom prst="line">
                  <a:avLst/>
                </a:prstGeom>
                <a:grpFill/>
                <a:ln w="57150"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B31F35E-B555-161F-D5CC-FABB11903B55}"/>
                    </a:ext>
                  </a:extLst>
                </p:cNvPr>
                <p:cNvCxnSpPr/>
                <p:nvPr/>
              </p:nvCxnSpPr>
              <p:spPr>
                <a:xfrm>
                  <a:off x="10097127" y="3515021"/>
                  <a:ext cx="0" cy="190500"/>
                </a:xfrm>
                <a:prstGeom prst="line">
                  <a:avLst/>
                </a:prstGeom>
                <a:grpFill/>
                <a:ln w="38100"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2112AD32-2EB5-3111-0DE6-8892007303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49527" y="3272387"/>
                  <a:ext cx="793854" cy="0"/>
                </a:xfrm>
                <a:prstGeom prst="line">
                  <a:avLst/>
                </a:prstGeom>
                <a:grpFill/>
                <a:ln w="38100">
                  <a:solidFill>
                    <a:schemeClr val="accent2">
                      <a:lumMod val="50000"/>
                    </a:schemeClr>
                  </a:solidFill>
                  <a:prstDash val="sysDot"/>
                  <a:headEnd type="none" w="med" len="med"/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FFFF6F-3159-0FD1-2B70-4E4A4AC1DF8B}"/>
                  </a:ext>
                </a:extLst>
              </p:cNvPr>
              <p:cNvSpPr txBox="1"/>
              <p:nvPr/>
            </p:nvSpPr>
            <p:spPr>
              <a:xfrm>
                <a:off x="9017244" y="2867553"/>
                <a:ext cx="749684" cy="365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noProof="0" dirty="0"/>
                  <a:t>HV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482665-EFFD-E917-62BE-A3E168431DD1}"/>
                </a:ext>
              </a:extLst>
            </p:cNvPr>
            <p:cNvGrpSpPr/>
            <p:nvPr/>
          </p:nvGrpSpPr>
          <p:grpSpPr>
            <a:xfrm>
              <a:off x="9185889" y="1441706"/>
              <a:ext cx="2559168" cy="2154694"/>
              <a:chOff x="9185889" y="1441706"/>
              <a:chExt cx="2559168" cy="2154694"/>
            </a:xfrm>
          </p:grpSpPr>
          <p:sp>
            <p:nvSpPr>
              <p:cNvPr id="8" name="Explosion: 14 Points 7">
                <a:extLst>
                  <a:ext uri="{FF2B5EF4-FFF2-40B4-BE49-F238E27FC236}">
                    <a16:creationId xmlns:a16="http://schemas.microsoft.com/office/drawing/2014/main" id="{BCEE582F-C424-BCCF-118B-8FB17D18636A}"/>
                  </a:ext>
                </a:extLst>
              </p:cNvPr>
              <p:cNvSpPr/>
              <p:nvPr/>
            </p:nvSpPr>
            <p:spPr>
              <a:xfrm>
                <a:off x="9185889" y="2967757"/>
                <a:ext cx="718284" cy="628643"/>
              </a:xfrm>
              <a:prstGeom prst="irregularSeal2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200" noProof="0" dirty="0"/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C6CA406-9A60-E76D-B3B3-4529EB779B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45031" y="1818120"/>
                <a:ext cx="1300026" cy="143539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94CF7A-0E42-CAE8-2197-D376B4877450}"/>
                  </a:ext>
                </a:extLst>
              </p:cNvPr>
              <p:cNvSpPr txBox="1"/>
              <p:nvPr/>
            </p:nvSpPr>
            <p:spPr>
              <a:xfrm>
                <a:off x="10255468" y="1441706"/>
                <a:ext cx="1489589" cy="365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noProof="0" dirty="0" err="1">
                    <a:solidFill>
                      <a:srgbClr val="FF0000"/>
                    </a:solidFill>
                  </a:rPr>
                  <a:t>Particule</a:t>
                </a:r>
                <a:endParaRPr lang="en-US" sz="3200" noProof="0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9134218E-6D58-9CF7-4FA2-4092E9320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28258" y="6163770"/>
            <a:ext cx="4315409" cy="323655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FEC96F7-4E6E-09AF-DAEF-B7F64F123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4771" y="4374318"/>
            <a:ext cx="4436960" cy="414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6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1896-5402-531F-D35D-CB092AC4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Single Effect 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5BDF0-E989-5C29-470E-34FC52FBAB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Bit flip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CECB8-C651-5E43-1E3C-C98EAD5CE84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6147" y="1870709"/>
            <a:ext cx="9807054" cy="6934200"/>
          </a:xfrm>
        </p:spPr>
        <p:txBody>
          <a:bodyPr/>
          <a:lstStyle/>
          <a:p>
            <a:r>
              <a:rPr lang="en-US" noProof="0" dirty="0"/>
              <a:t>Due to heavy particle strike, charge trapped in floating gate can be affected</a:t>
            </a:r>
          </a:p>
          <a:p>
            <a:endParaRPr lang="en-US" noProof="0" dirty="0"/>
          </a:p>
          <a:p>
            <a:r>
              <a:rPr lang="en-US" noProof="0" dirty="0"/>
              <a:t>A single bit can flip even on an unbiased device</a:t>
            </a:r>
          </a:p>
          <a:p>
            <a:pPr marL="0" indent="0">
              <a:buNone/>
            </a:pPr>
            <a:endParaRPr lang="en-US" noProof="0" dirty="0"/>
          </a:p>
          <a:p>
            <a:r>
              <a:rPr lang="en-US" noProof="0" dirty="0"/>
              <a:t>Test method</a:t>
            </a:r>
          </a:p>
          <a:p>
            <a:pPr lvl="1"/>
            <a:r>
              <a:rPr lang="en-US" noProof="0" dirty="0"/>
              <a:t>Dedicated test on particle accelerator</a:t>
            </a:r>
          </a:p>
          <a:p>
            <a:pPr lvl="1"/>
            <a:r>
              <a:rPr lang="en-US" noProof="0" dirty="0"/>
              <a:t>Very specific test environment (tester, board, device preparation, …)</a:t>
            </a:r>
          </a:p>
          <a:p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B452FB-D45E-20A8-EA76-F1457211A1A2}"/>
              </a:ext>
            </a:extLst>
          </p:cNvPr>
          <p:cNvGrpSpPr/>
          <p:nvPr/>
        </p:nvGrpSpPr>
        <p:grpSpPr>
          <a:xfrm>
            <a:off x="10913581" y="614305"/>
            <a:ext cx="5233169" cy="3944508"/>
            <a:chOff x="7735836" y="849242"/>
            <a:chExt cx="3799155" cy="29092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127ADF-9D08-2B1F-3F36-F778ECC73889}"/>
                </a:ext>
              </a:extLst>
            </p:cNvPr>
            <p:cNvGrpSpPr/>
            <p:nvPr/>
          </p:nvGrpSpPr>
          <p:grpSpPr>
            <a:xfrm>
              <a:off x="7735836" y="1401582"/>
              <a:ext cx="3480526" cy="2303823"/>
              <a:chOff x="3248608" y="1769373"/>
              <a:chExt cx="6996274" cy="470762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897E25-AD38-0571-596A-0C2881AF3EFE}"/>
                  </a:ext>
                </a:extLst>
              </p:cNvPr>
              <p:cNvSpPr/>
              <p:nvPr/>
            </p:nvSpPr>
            <p:spPr>
              <a:xfrm>
                <a:off x="3248608" y="4700461"/>
                <a:ext cx="6960604" cy="177653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600" b="1" noProof="0" dirty="0">
                    <a:solidFill>
                      <a:schemeClr val="tx1"/>
                    </a:solidFill>
                  </a:rPr>
                  <a:t>p</a:t>
                </a:r>
                <a:r>
                  <a:rPr lang="en-US" sz="1600" b="1" baseline="30000" noProof="0" dirty="0">
                    <a:solidFill>
                      <a:schemeClr val="tx1"/>
                    </a:solidFill>
                  </a:rPr>
                  <a:t>- </a:t>
                </a:r>
                <a:r>
                  <a:rPr lang="en-US" sz="1600" b="1" noProof="0" dirty="0">
                    <a:solidFill>
                      <a:schemeClr val="tx1"/>
                    </a:solidFill>
                  </a:rPr>
                  <a:t>substrate </a:t>
                </a:r>
                <a:endParaRPr lang="en-US" sz="1600" b="1" baseline="30000" noProof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873A629A-5775-D12E-B3F3-6D8C7C775E40}"/>
                  </a:ext>
                </a:extLst>
              </p:cNvPr>
              <p:cNvCxnSpPr>
                <a:cxnSpLocks/>
                <a:stCxn id="12" idx="2"/>
                <a:endCxn id="21" idx="3"/>
              </p:cNvCxnSpPr>
              <p:nvPr/>
            </p:nvCxnSpPr>
            <p:spPr>
              <a:xfrm flipH="1">
                <a:off x="8075611" y="3463871"/>
                <a:ext cx="1223976" cy="7531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5F2705-4A32-F639-4F32-9CBE3FEFAFF0}"/>
                  </a:ext>
                </a:extLst>
              </p:cNvPr>
              <p:cNvSpPr txBox="1"/>
              <p:nvPr/>
            </p:nvSpPr>
            <p:spPr>
              <a:xfrm>
                <a:off x="8354292" y="3000029"/>
                <a:ext cx="1890590" cy="463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noProof="0" dirty="0"/>
                  <a:t>Floating gate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F8545DE-BBCB-B9CD-35C0-C3C6D7CD6BC1}"/>
                  </a:ext>
                </a:extLst>
              </p:cNvPr>
              <p:cNvCxnSpPr>
                <a:cxnSpLocks/>
                <a:endCxn id="16" idx="0"/>
              </p:cNvCxnSpPr>
              <p:nvPr/>
            </p:nvCxnSpPr>
            <p:spPr>
              <a:xfrm>
                <a:off x="4771455" y="3989142"/>
                <a:ext cx="1" cy="46734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2011466-FDAB-C5E5-9E63-02251B631C6B}"/>
                  </a:ext>
                </a:extLst>
              </p:cNvPr>
              <p:cNvGrpSpPr/>
              <p:nvPr/>
            </p:nvGrpSpPr>
            <p:grpSpPr>
              <a:xfrm>
                <a:off x="3960812" y="4704308"/>
                <a:ext cx="1676400" cy="966510"/>
                <a:chOff x="4113212" y="4884791"/>
                <a:chExt cx="1676400" cy="966510"/>
              </a:xfrm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339FAD17-2867-3F15-E002-FCC39E033E17}"/>
                    </a:ext>
                  </a:extLst>
                </p:cNvPr>
                <p:cNvSpPr/>
                <p:nvPr/>
              </p:nvSpPr>
              <p:spPr>
                <a:xfrm>
                  <a:off x="4113212" y="5247233"/>
                  <a:ext cx="1676400" cy="604068"/>
                </a:xfrm>
                <a:prstGeom prst="roundRect">
                  <a:avLst>
                    <a:gd name="adj" fmla="val 43473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400" b="1" noProof="0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A2DF0F0-3552-F29F-4163-DCD3842587FD}"/>
                    </a:ext>
                  </a:extLst>
                </p:cNvPr>
                <p:cNvSpPr/>
                <p:nvPr/>
              </p:nvSpPr>
              <p:spPr>
                <a:xfrm>
                  <a:off x="4113212" y="4884791"/>
                  <a:ext cx="1676400" cy="64580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4000" b="1" noProof="0" dirty="0">
                      <a:solidFill>
                        <a:schemeClr val="tx1"/>
                      </a:solidFill>
                    </a:rPr>
                    <a:t>n</a:t>
                  </a:r>
                  <a:r>
                    <a:rPr lang="en-US" sz="4000" b="1" baseline="30000" noProof="0" dirty="0">
                      <a:solidFill>
                        <a:schemeClr val="tx1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93A765-9E58-8DE0-B8DB-B9CB5C7EE92C}"/>
                  </a:ext>
                </a:extLst>
              </p:cNvPr>
              <p:cNvGrpSpPr/>
              <p:nvPr/>
            </p:nvGrpSpPr>
            <p:grpSpPr>
              <a:xfrm>
                <a:off x="7999412" y="4704308"/>
                <a:ext cx="1676400" cy="966510"/>
                <a:chOff x="4113212" y="4884791"/>
                <a:chExt cx="1676400" cy="966510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C312F5C0-4B5E-9898-24B4-C0A072821A06}"/>
                    </a:ext>
                  </a:extLst>
                </p:cNvPr>
                <p:cNvSpPr/>
                <p:nvPr/>
              </p:nvSpPr>
              <p:spPr>
                <a:xfrm>
                  <a:off x="4113212" y="5247233"/>
                  <a:ext cx="1676400" cy="604068"/>
                </a:xfrm>
                <a:prstGeom prst="roundRect">
                  <a:avLst>
                    <a:gd name="adj" fmla="val 43473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400" b="1" noProof="0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4022968-6523-9024-0C7C-55403D4A3EBC}"/>
                    </a:ext>
                  </a:extLst>
                </p:cNvPr>
                <p:cNvSpPr/>
                <p:nvPr/>
              </p:nvSpPr>
              <p:spPr>
                <a:xfrm>
                  <a:off x="4113212" y="4884791"/>
                  <a:ext cx="1676400" cy="64580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4000" b="1" noProof="0" dirty="0">
                      <a:solidFill>
                        <a:schemeClr val="tx1"/>
                      </a:solidFill>
                    </a:rPr>
                    <a:t>n</a:t>
                  </a:r>
                  <a:r>
                    <a:rPr lang="en-US" sz="4000" b="1" baseline="30000" noProof="0" dirty="0">
                      <a:solidFill>
                        <a:schemeClr val="tx1"/>
                      </a:solidFill>
                    </a:rPr>
                    <a:t>+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4907867-AAD2-AC5C-EAFC-7A851CAF791F}"/>
                  </a:ext>
                </a:extLst>
              </p:cNvPr>
              <p:cNvSpPr/>
              <p:nvPr/>
            </p:nvSpPr>
            <p:spPr>
              <a:xfrm>
                <a:off x="4265612" y="4456486"/>
                <a:ext cx="1011687" cy="24397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b="1" noProof="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B76C40-DD0E-118B-4940-F94819B60FE5}"/>
                  </a:ext>
                </a:extLst>
              </p:cNvPr>
              <p:cNvSpPr txBox="1"/>
              <p:nvPr/>
            </p:nvSpPr>
            <p:spPr>
              <a:xfrm>
                <a:off x="8670607" y="3964413"/>
                <a:ext cx="1303753" cy="463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noProof="0" dirty="0"/>
                  <a:t>Drain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D7B14BB-D83D-77F5-B2D3-987460B3D752}"/>
                  </a:ext>
                </a:extLst>
              </p:cNvPr>
              <p:cNvCxnSpPr>
                <a:cxnSpLocks/>
                <a:endCxn id="19" idx="0"/>
              </p:cNvCxnSpPr>
              <p:nvPr/>
            </p:nvCxnSpPr>
            <p:spPr>
              <a:xfrm>
                <a:off x="8816639" y="4008042"/>
                <a:ext cx="1" cy="43909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116F86-AB94-F0C9-D5F2-45582E370AA1}"/>
                  </a:ext>
                </a:extLst>
              </p:cNvPr>
              <p:cNvSpPr/>
              <p:nvPr/>
            </p:nvSpPr>
            <p:spPr>
              <a:xfrm>
                <a:off x="8310796" y="4447139"/>
                <a:ext cx="1011687" cy="24397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b="1" noProof="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115ED0F-6244-9F74-2D1E-2BC7C618FE4D}"/>
                  </a:ext>
                </a:extLst>
              </p:cNvPr>
              <p:cNvSpPr/>
              <p:nvPr/>
            </p:nvSpPr>
            <p:spPr>
              <a:xfrm>
                <a:off x="5483658" y="2927771"/>
                <a:ext cx="2681102" cy="17765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400" b="1" noProof="0" dirty="0">
                    <a:solidFill>
                      <a:schemeClr val="tx1"/>
                    </a:solidFill>
                  </a:rPr>
                  <a:t>Oxide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85DAE39-6173-9BD0-E583-3AB1421E9863}"/>
                  </a:ext>
                </a:extLst>
              </p:cNvPr>
              <p:cNvSpPr/>
              <p:nvPr/>
            </p:nvSpPr>
            <p:spPr>
              <a:xfrm>
                <a:off x="5572000" y="4008042"/>
                <a:ext cx="2503612" cy="41803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b="1" noProof="0" dirty="0">
                    <a:solidFill>
                      <a:schemeClr val="tx1"/>
                    </a:solidFill>
                  </a:rPr>
                  <a:t>- - - - - - - - - - - -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0C742C-3ED1-5549-A320-34C0A87544D3}"/>
                  </a:ext>
                </a:extLst>
              </p:cNvPr>
              <p:cNvSpPr txBox="1"/>
              <p:nvPr/>
            </p:nvSpPr>
            <p:spPr>
              <a:xfrm>
                <a:off x="3579975" y="3961761"/>
                <a:ext cx="1303753" cy="463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noProof="0" dirty="0"/>
                  <a:t>Source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290556F-3E88-2DDE-6CF0-26997D6E220F}"/>
                  </a:ext>
                </a:extLst>
              </p:cNvPr>
              <p:cNvSpPr/>
              <p:nvPr/>
            </p:nvSpPr>
            <p:spPr>
              <a:xfrm>
                <a:off x="5637212" y="4700461"/>
                <a:ext cx="2369700" cy="328739"/>
              </a:xfrm>
              <a:prstGeom prst="rect">
                <a:avLst/>
              </a:prstGeom>
              <a:solidFill>
                <a:srgbClr val="1D9CE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b="1" noProof="0" dirty="0">
                    <a:solidFill>
                      <a:schemeClr val="tx1"/>
                    </a:solidFill>
                  </a:rPr>
                  <a:t>- - - - - - - - - - - - -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306B94-ACC8-D69F-7713-63B4DF5A713A}"/>
                  </a:ext>
                </a:extLst>
              </p:cNvPr>
              <p:cNvSpPr/>
              <p:nvPr/>
            </p:nvSpPr>
            <p:spPr>
              <a:xfrm>
                <a:off x="5483658" y="2653388"/>
                <a:ext cx="2681102" cy="27165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b="1" noProof="0" dirty="0">
                    <a:solidFill>
                      <a:schemeClr val="tx1"/>
                    </a:solidFill>
                  </a:rPr>
                  <a:t>+ + + + + + + + + + + 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4ED47E8-195C-1380-7DA9-E29A1EFD0AFB}"/>
                  </a:ext>
                </a:extLst>
              </p:cNvPr>
              <p:cNvSpPr txBox="1"/>
              <p:nvPr/>
            </p:nvSpPr>
            <p:spPr>
              <a:xfrm>
                <a:off x="6603796" y="1769373"/>
                <a:ext cx="2131915" cy="463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noProof="0" dirty="0"/>
                  <a:t>Control gate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640838C-ABCC-C378-789D-C08BFEB516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1894" y="2181371"/>
                <a:ext cx="1" cy="46734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57DF175-04EE-2263-134C-4984E8F626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4001" y="1293699"/>
              <a:ext cx="1920931" cy="24647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615D7A-33CA-002C-0755-757368E62DBF}"/>
                </a:ext>
              </a:extLst>
            </p:cNvPr>
            <p:cNvSpPr txBox="1"/>
            <p:nvPr/>
          </p:nvSpPr>
          <p:spPr>
            <a:xfrm>
              <a:off x="9871959" y="849242"/>
              <a:ext cx="1663032" cy="476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noProof="0" dirty="0">
                  <a:solidFill>
                    <a:srgbClr val="FF0000"/>
                  </a:solidFill>
                </a:rPr>
                <a:t>Particle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39270A0-4B80-33EC-7B2A-5780D19FC327}"/>
                </a:ext>
              </a:extLst>
            </p:cNvPr>
            <p:cNvSpPr/>
            <p:nvPr/>
          </p:nvSpPr>
          <p:spPr>
            <a:xfrm rot="5400000">
              <a:off x="9553526" y="2376069"/>
              <a:ext cx="192210" cy="457201"/>
            </a:xfrm>
            <a:prstGeom prst="ellipse">
              <a:avLst/>
            </a:prstGeom>
            <a:solidFill>
              <a:srgbClr val="FF0000">
                <a:alpha val="66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 b="1" noProof="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BB18E9-A1CE-351D-3AA6-B0405AE863AA}"/>
              </a:ext>
            </a:extLst>
          </p:cNvPr>
          <p:cNvGrpSpPr/>
          <p:nvPr/>
        </p:nvGrpSpPr>
        <p:grpSpPr>
          <a:xfrm>
            <a:off x="11180327" y="5335616"/>
            <a:ext cx="4303997" cy="3827680"/>
            <a:chOff x="8099340" y="3224783"/>
            <a:chExt cx="3547423" cy="307418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A9E55AB-9996-B802-9F70-BF06236031D9}"/>
                </a:ext>
              </a:extLst>
            </p:cNvPr>
            <p:cNvGrpSpPr/>
            <p:nvPr/>
          </p:nvGrpSpPr>
          <p:grpSpPr>
            <a:xfrm>
              <a:off x="8099340" y="3224783"/>
              <a:ext cx="3547423" cy="2925874"/>
              <a:chOff x="7232610" y="3285548"/>
              <a:chExt cx="3547423" cy="2925874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F766202-C70F-601B-F828-1CF84F48B974}"/>
                  </a:ext>
                </a:extLst>
              </p:cNvPr>
              <p:cNvSpPr txBox="1"/>
              <p:nvPr/>
            </p:nvSpPr>
            <p:spPr>
              <a:xfrm>
                <a:off x="10004213" y="5791200"/>
                <a:ext cx="775820" cy="420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noProof="0" dirty="0"/>
                  <a:t>VGS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3BA9FA7-9405-3C72-A3B8-E49C8873FE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27001" y="3352800"/>
                <a:ext cx="8835" cy="243840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E2C71356-9680-319B-A775-72C4BADE3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7001" y="5791200"/>
                <a:ext cx="2884767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F011871-9D10-F800-B9E2-60AFAB35C5A9}"/>
                  </a:ext>
                </a:extLst>
              </p:cNvPr>
              <p:cNvSpPr txBox="1"/>
              <p:nvPr/>
            </p:nvSpPr>
            <p:spPr>
              <a:xfrm>
                <a:off x="7232610" y="3285548"/>
                <a:ext cx="448158" cy="420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noProof="0" dirty="0"/>
                  <a:t>ID</a:t>
                </a: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C9C1BD6-8824-C41D-D424-EFE85AB1232D}"/>
                  </a:ext>
                </a:extLst>
              </p:cNvPr>
              <p:cNvSpPr/>
              <p:nvPr/>
            </p:nvSpPr>
            <p:spPr>
              <a:xfrm>
                <a:off x="7861300" y="3544794"/>
                <a:ext cx="1920931" cy="2246406"/>
              </a:xfrm>
              <a:custGeom>
                <a:avLst/>
                <a:gdLst>
                  <a:gd name="connsiteX0" fmla="*/ 0 w 3308350"/>
                  <a:gd name="connsiteY0" fmla="*/ 2959100 h 2959100"/>
                  <a:gd name="connsiteX1" fmla="*/ 2692400 w 3308350"/>
                  <a:gd name="connsiteY1" fmla="*/ 11938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2286000 w 3308350"/>
                  <a:gd name="connsiteY1" fmla="*/ 21209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2286000 w 3308350"/>
                  <a:gd name="connsiteY1" fmla="*/ 21209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2286000 w 3308350"/>
                  <a:gd name="connsiteY1" fmla="*/ 21209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2286000 w 3308350"/>
                  <a:gd name="connsiteY1" fmla="*/ 21209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2286000 w 3308350"/>
                  <a:gd name="connsiteY1" fmla="*/ 21209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3308350 w 3308350"/>
                  <a:gd name="connsiteY1" fmla="*/ 0 h 2959100"/>
                  <a:gd name="connsiteX0" fmla="*/ 0 w 3308350"/>
                  <a:gd name="connsiteY0" fmla="*/ 2959100 h 2959100"/>
                  <a:gd name="connsiteX1" fmla="*/ 3308350 w 3308350"/>
                  <a:gd name="connsiteY1" fmla="*/ 0 h 2959100"/>
                  <a:gd name="connsiteX0" fmla="*/ 0 w 3308350"/>
                  <a:gd name="connsiteY0" fmla="*/ 2959100 h 2959100"/>
                  <a:gd name="connsiteX1" fmla="*/ 3308350 w 3308350"/>
                  <a:gd name="connsiteY1" fmla="*/ 0 h 2959100"/>
                  <a:gd name="connsiteX0" fmla="*/ 0 w 3308350"/>
                  <a:gd name="connsiteY0" fmla="*/ 2959100 h 2961007"/>
                  <a:gd name="connsiteX1" fmla="*/ 3308350 w 3308350"/>
                  <a:gd name="connsiteY1" fmla="*/ 0 h 296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08350" h="2961007">
                    <a:moveTo>
                      <a:pt x="0" y="2959100"/>
                    </a:moveTo>
                    <a:cubicBezTo>
                      <a:pt x="834357" y="2944541"/>
                      <a:pt x="3231547" y="3246639"/>
                      <a:pt x="330835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noProof="0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554869F-A6EB-F425-ECF8-21C1A3AC76A2}"/>
                  </a:ext>
                </a:extLst>
              </p:cNvPr>
              <p:cNvSpPr/>
              <p:nvPr/>
            </p:nvSpPr>
            <p:spPr>
              <a:xfrm>
                <a:off x="7864359" y="3544794"/>
                <a:ext cx="1050464" cy="2246406"/>
              </a:xfrm>
              <a:custGeom>
                <a:avLst/>
                <a:gdLst>
                  <a:gd name="connsiteX0" fmla="*/ 0 w 3308350"/>
                  <a:gd name="connsiteY0" fmla="*/ 2959100 h 2959100"/>
                  <a:gd name="connsiteX1" fmla="*/ 2692400 w 3308350"/>
                  <a:gd name="connsiteY1" fmla="*/ 11938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2286000 w 3308350"/>
                  <a:gd name="connsiteY1" fmla="*/ 21209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2286000 w 3308350"/>
                  <a:gd name="connsiteY1" fmla="*/ 21209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2286000 w 3308350"/>
                  <a:gd name="connsiteY1" fmla="*/ 21209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2286000 w 3308350"/>
                  <a:gd name="connsiteY1" fmla="*/ 21209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2286000 w 3308350"/>
                  <a:gd name="connsiteY1" fmla="*/ 2120900 h 2959100"/>
                  <a:gd name="connsiteX2" fmla="*/ 3308350 w 3308350"/>
                  <a:gd name="connsiteY2" fmla="*/ 0 h 2959100"/>
                  <a:gd name="connsiteX0" fmla="*/ 0 w 3308350"/>
                  <a:gd name="connsiteY0" fmla="*/ 2959100 h 2959100"/>
                  <a:gd name="connsiteX1" fmla="*/ 3308350 w 3308350"/>
                  <a:gd name="connsiteY1" fmla="*/ 0 h 2959100"/>
                  <a:gd name="connsiteX0" fmla="*/ 0 w 3308350"/>
                  <a:gd name="connsiteY0" fmla="*/ 2959100 h 2959100"/>
                  <a:gd name="connsiteX1" fmla="*/ 3308350 w 3308350"/>
                  <a:gd name="connsiteY1" fmla="*/ 0 h 2959100"/>
                  <a:gd name="connsiteX0" fmla="*/ 0 w 3308350"/>
                  <a:gd name="connsiteY0" fmla="*/ 2959100 h 2959100"/>
                  <a:gd name="connsiteX1" fmla="*/ 3308350 w 3308350"/>
                  <a:gd name="connsiteY1" fmla="*/ 0 h 2959100"/>
                  <a:gd name="connsiteX0" fmla="*/ 0 w 3308350"/>
                  <a:gd name="connsiteY0" fmla="*/ 2959100 h 2961007"/>
                  <a:gd name="connsiteX1" fmla="*/ 3308350 w 3308350"/>
                  <a:gd name="connsiteY1" fmla="*/ 0 h 296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08350" h="2961007">
                    <a:moveTo>
                      <a:pt x="0" y="2959100"/>
                    </a:moveTo>
                    <a:cubicBezTo>
                      <a:pt x="834357" y="2944541"/>
                      <a:pt x="3231547" y="3246639"/>
                      <a:pt x="3308350" y="0"/>
                    </a:cubicBezTo>
                  </a:path>
                </a:pathLst>
              </a:custGeom>
              <a:noFill/>
              <a:ln w="38100">
                <a:solidFill>
                  <a:srgbClr val="CE162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noProof="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094A797-7005-5385-2718-D19F798113AC}"/>
                  </a:ext>
                </a:extLst>
              </p:cNvPr>
              <p:cNvSpPr txBox="1"/>
              <p:nvPr/>
            </p:nvSpPr>
            <p:spPr>
              <a:xfrm>
                <a:off x="8121941" y="3367000"/>
                <a:ext cx="687300" cy="370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>
                    <a:solidFill>
                      <a:srgbClr val="CE1620"/>
                    </a:solidFill>
                  </a:rPr>
                  <a:t>After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A840A12-EEC5-A8FE-ECD4-1371002C9208}"/>
                  </a:ext>
                </a:extLst>
              </p:cNvPr>
              <p:cNvSpPr txBox="1"/>
              <p:nvPr/>
            </p:nvSpPr>
            <p:spPr>
              <a:xfrm>
                <a:off x="9814877" y="3810302"/>
                <a:ext cx="900016" cy="370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Before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1797D29-0580-0132-EA97-2534D4465B23}"/>
                  </a:ext>
                </a:extLst>
              </p:cNvPr>
              <p:cNvCxnSpPr/>
              <p:nvPr/>
            </p:nvCxnSpPr>
            <p:spPr>
              <a:xfrm>
                <a:off x="9294812" y="3544794"/>
                <a:ext cx="0" cy="2246406"/>
              </a:xfrm>
              <a:prstGeom prst="line">
                <a:avLst/>
              </a:prstGeom>
              <a:ln w="19050">
                <a:solidFill>
                  <a:srgbClr val="CE162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5DCD40-33CC-B259-DCAC-C1851610330C}"/>
                </a:ext>
              </a:extLst>
            </p:cNvPr>
            <p:cNvSpPr txBox="1"/>
            <p:nvPr/>
          </p:nvSpPr>
          <p:spPr>
            <a:xfrm>
              <a:off x="9506901" y="5730435"/>
              <a:ext cx="1363587" cy="56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noProof="0" dirty="0">
                  <a:solidFill>
                    <a:srgbClr val="CE1620"/>
                  </a:solidFill>
                </a:rPr>
                <a:t>Read reference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0372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CCA9-AB9A-0617-07CA-E4374A23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Write in Flight</a:t>
            </a:r>
          </a:p>
        </p:txBody>
      </p:sp>
    </p:spTree>
    <p:extLst>
      <p:ext uri="{BB962C8B-B14F-4D97-AF65-F5344CB8AC3E}">
        <p14:creationId xmlns:p14="http://schemas.microsoft.com/office/powerpoint/2010/main" val="1143891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495BD-0686-7E28-4CD6-0E7D2DA6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in Flight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D129E-4934-04CC-7BA4-22288142F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9F06C-6B9D-F254-4229-1B29FA5735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6147" y="1870709"/>
            <a:ext cx="8892654" cy="6476366"/>
          </a:xfrm>
        </p:spPr>
        <p:txBody>
          <a:bodyPr/>
          <a:lstStyle/>
          <a:p>
            <a:r>
              <a:rPr lang="en-US" sz="3200" dirty="0"/>
              <a:t>High voltage into the device to perform Erase/Programing operations</a:t>
            </a:r>
          </a:p>
          <a:p>
            <a:pPr lvl="1"/>
            <a:r>
              <a:rPr lang="en-US" sz="2800" dirty="0"/>
              <a:t>TID reduces the charge pump capability</a:t>
            </a:r>
          </a:p>
          <a:p>
            <a:pPr lvl="1"/>
            <a:r>
              <a:rPr lang="en-US" sz="2800" dirty="0"/>
              <a:t>TID increase the array leakage and overstress programing circuitry</a:t>
            </a:r>
          </a:p>
          <a:p>
            <a:endParaRPr lang="en-US" sz="3200" dirty="0"/>
          </a:p>
          <a:p>
            <a:r>
              <a:rPr lang="en-US" sz="3200" dirty="0"/>
              <a:t>Consequences</a:t>
            </a:r>
          </a:p>
          <a:p>
            <a:pPr lvl="1"/>
            <a:r>
              <a:rPr lang="en-US" sz="2800" dirty="0"/>
              <a:t>Bad Erase and/or Programming : The device in no more usable</a:t>
            </a:r>
          </a:p>
          <a:p>
            <a:pPr lvl="1"/>
            <a:r>
              <a:rPr lang="en-US" sz="2800" dirty="0"/>
              <a:t>Data retention issue</a:t>
            </a:r>
            <a:endParaRPr lang="en-US" sz="5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BB188E-D3FD-398C-F88B-51DACDF4A4FD}"/>
              </a:ext>
            </a:extLst>
          </p:cNvPr>
          <p:cNvGrpSpPr/>
          <p:nvPr/>
        </p:nvGrpSpPr>
        <p:grpSpPr>
          <a:xfrm>
            <a:off x="1828800" y="7187705"/>
            <a:ext cx="8892654" cy="2318739"/>
            <a:chOff x="195680" y="4684427"/>
            <a:chExt cx="6095997" cy="1487770"/>
          </a:xfrm>
        </p:grpSpPr>
        <p:grpSp>
          <p:nvGrpSpPr>
            <p:cNvPr id="6" name="Group 53">
              <a:extLst>
                <a:ext uri="{FF2B5EF4-FFF2-40B4-BE49-F238E27FC236}">
                  <a16:creationId xmlns:a16="http://schemas.microsoft.com/office/drawing/2014/main" id="{667F7242-B54E-D7A1-F93B-46D135DF7BC7}"/>
                </a:ext>
              </a:extLst>
            </p:cNvPr>
            <p:cNvGrpSpPr/>
            <p:nvPr/>
          </p:nvGrpSpPr>
          <p:grpSpPr>
            <a:xfrm>
              <a:off x="195680" y="4684427"/>
              <a:ext cx="2626845" cy="1487770"/>
              <a:chOff x="1685856" y="1676400"/>
              <a:chExt cx="2438400" cy="1451960"/>
            </a:xfrm>
          </p:grpSpPr>
          <p:sp>
            <p:nvSpPr>
              <p:cNvPr id="46" name="Rectangle 14">
                <a:extLst>
                  <a:ext uri="{FF2B5EF4-FFF2-40B4-BE49-F238E27FC236}">
                    <a16:creationId xmlns:a16="http://schemas.microsoft.com/office/drawing/2014/main" id="{AF5677A5-6DBC-12AC-E168-1653E5241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600" y="1676400"/>
                <a:ext cx="2362200" cy="145196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47" name="Text Box 15">
                <a:extLst>
                  <a:ext uri="{FF2B5EF4-FFF2-40B4-BE49-F238E27FC236}">
                    <a16:creationId xmlns:a16="http://schemas.microsoft.com/office/drawing/2014/main" id="{BF349024-70FE-69E1-51E8-DCE5B3E1CF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5856" y="2707464"/>
                <a:ext cx="2438400" cy="251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0000" tIns="46800" rIns="90000" bIns="468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noProof="0" dirty="0"/>
                  <a:t>Write</a:t>
                </a:r>
              </a:p>
            </p:txBody>
          </p:sp>
        </p:grpSp>
        <p:grpSp>
          <p:nvGrpSpPr>
            <p:cNvPr id="7" name="Group 54">
              <a:extLst>
                <a:ext uri="{FF2B5EF4-FFF2-40B4-BE49-F238E27FC236}">
                  <a16:creationId xmlns:a16="http://schemas.microsoft.com/office/drawing/2014/main" id="{C270C4D1-693D-9FBA-1898-DFA2C822D5DD}"/>
                </a:ext>
              </a:extLst>
            </p:cNvPr>
            <p:cNvGrpSpPr/>
            <p:nvPr/>
          </p:nvGrpSpPr>
          <p:grpSpPr>
            <a:xfrm>
              <a:off x="3297152" y="4684427"/>
              <a:ext cx="1818104" cy="1487770"/>
              <a:chOff x="4800600" y="1676400"/>
              <a:chExt cx="2590800" cy="1451960"/>
            </a:xfrm>
          </p:grpSpPr>
          <p:sp>
            <p:nvSpPr>
              <p:cNvPr id="44" name="Rectangle 20">
                <a:extLst>
                  <a:ext uri="{FF2B5EF4-FFF2-40B4-BE49-F238E27FC236}">
                    <a16:creationId xmlns:a16="http://schemas.microsoft.com/office/drawing/2014/main" id="{57A4F9DF-4817-FD8D-7288-C731B1170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600" y="1676400"/>
                <a:ext cx="2590800" cy="145196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45" name="Text Box 21">
                <a:extLst>
                  <a:ext uri="{FF2B5EF4-FFF2-40B4-BE49-F238E27FC236}">
                    <a16:creationId xmlns:a16="http://schemas.microsoft.com/office/drawing/2014/main" id="{99E052D7-5E77-AA2B-0738-7184654DDD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0600" y="2743097"/>
                <a:ext cx="2590800" cy="251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0000" tIns="46800" rIns="90000" bIns="468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noProof="0" dirty="0"/>
                  <a:t>Read</a:t>
                </a:r>
              </a:p>
            </p:txBody>
          </p:sp>
        </p:grpSp>
        <p:sp>
          <p:nvSpPr>
            <p:cNvPr id="8" name="Line 25">
              <a:extLst>
                <a:ext uri="{FF2B5EF4-FFF2-40B4-BE49-F238E27FC236}">
                  <a16:creationId xmlns:a16="http://schemas.microsoft.com/office/drawing/2014/main" id="{C0CC3957-F0DC-9C18-4216-225FE4774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3258" y="4948191"/>
              <a:ext cx="0" cy="3297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9" name="Line 26">
              <a:extLst>
                <a:ext uri="{FF2B5EF4-FFF2-40B4-BE49-F238E27FC236}">
                  <a16:creationId xmlns:a16="http://schemas.microsoft.com/office/drawing/2014/main" id="{E7F0EEA3-A7AB-A932-B463-CE590C6D4E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2837" y="5277897"/>
              <a:ext cx="3208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10" name="Line 27">
              <a:extLst>
                <a:ext uri="{FF2B5EF4-FFF2-40B4-BE49-F238E27FC236}">
                  <a16:creationId xmlns:a16="http://schemas.microsoft.com/office/drawing/2014/main" id="{1F4E1CE4-7CD4-12DD-E908-301E246F6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2837" y="5343838"/>
              <a:ext cx="3208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E08E5243-934A-658D-D610-F48B1E48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3258" y="5343838"/>
              <a:ext cx="0" cy="3297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12" name="Line 36">
              <a:extLst>
                <a:ext uri="{FF2B5EF4-FFF2-40B4-BE49-F238E27FC236}">
                  <a16:creationId xmlns:a16="http://schemas.microsoft.com/office/drawing/2014/main" id="{8C0C00C6-0DC3-A227-8632-9F5416F532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310" y="5673544"/>
              <a:ext cx="2138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13" name="Line 37">
              <a:extLst>
                <a:ext uri="{FF2B5EF4-FFF2-40B4-BE49-F238E27FC236}">
                  <a16:creationId xmlns:a16="http://schemas.microsoft.com/office/drawing/2014/main" id="{F966C22D-4BDB-7785-1A12-EACA20A5ED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2837" y="567354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14" name="Line 38">
              <a:extLst>
                <a:ext uri="{FF2B5EF4-FFF2-40B4-BE49-F238E27FC236}">
                  <a16:creationId xmlns:a16="http://schemas.microsoft.com/office/drawing/2014/main" id="{AF2873FB-EE01-E39E-2E48-B289BA5DE5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36731" y="567354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15" name="Line 39">
              <a:extLst>
                <a:ext uri="{FF2B5EF4-FFF2-40B4-BE49-F238E27FC236}">
                  <a16:creationId xmlns:a16="http://schemas.microsoft.com/office/drawing/2014/main" id="{1EAB539E-E4B8-80DC-FB64-34E8115DAD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9784" y="567354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grpSp>
          <p:nvGrpSpPr>
            <p:cNvPr id="16" name="Group 45">
              <a:extLst>
                <a:ext uri="{FF2B5EF4-FFF2-40B4-BE49-F238E27FC236}">
                  <a16:creationId xmlns:a16="http://schemas.microsoft.com/office/drawing/2014/main" id="{2C5A43B3-44EF-6C28-CEB9-CDF42020FE5D}"/>
                </a:ext>
              </a:extLst>
            </p:cNvPr>
            <p:cNvGrpSpPr/>
            <p:nvPr/>
          </p:nvGrpSpPr>
          <p:grpSpPr>
            <a:xfrm>
              <a:off x="3083258" y="4750370"/>
              <a:ext cx="3208419" cy="862030"/>
              <a:chOff x="4495800" y="1752600"/>
              <a:chExt cx="4572000" cy="996141"/>
            </a:xfrm>
          </p:grpSpPr>
          <p:sp>
            <p:nvSpPr>
              <p:cNvPr id="34" name="Line 30">
                <a:extLst>
                  <a:ext uri="{FF2B5EF4-FFF2-40B4-BE49-F238E27FC236}">
                    <a16:creationId xmlns:a16="http://schemas.microsoft.com/office/drawing/2014/main" id="{50789CC4-A5A1-ABC7-DD82-C00B726B74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6000" y="1828800"/>
                <a:ext cx="381000" cy="228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35" name="Line 29">
                <a:extLst>
                  <a:ext uri="{FF2B5EF4-FFF2-40B4-BE49-F238E27FC236}">
                    <a16:creationId xmlns:a16="http://schemas.microsoft.com/office/drawing/2014/main" id="{C34DC755-D7AD-C6D5-4EFF-A845D06C74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6000" y="1828800"/>
                <a:ext cx="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36" name="Line 31">
                <a:extLst>
                  <a:ext uri="{FF2B5EF4-FFF2-40B4-BE49-F238E27FC236}">
                    <a16:creationId xmlns:a16="http://schemas.microsoft.com/office/drawing/2014/main" id="{8234A055-D5DB-36FA-97CE-F5800F684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96000" y="2057400"/>
                <a:ext cx="381000" cy="228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37" name="Line 33">
                <a:extLst>
                  <a:ext uri="{FF2B5EF4-FFF2-40B4-BE49-F238E27FC236}">
                    <a16:creationId xmlns:a16="http://schemas.microsoft.com/office/drawing/2014/main" id="{C32BD2C3-2049-1D36-FA05-536280C45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5800" y="1981200"/>
                <a:ext cx="1600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38" name="Line 34">
                <a:extLst>
                  <a:ext uri="{FF2B5EF4-FFF2-40B4-BE49-F238E27FC236}">
                    <a16:creationId xmlns:a16="http://schemas.microsoft.com/office/drawing/2014/main" id="{4156C098-C6E5-094A-515D-6552A0A97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1200" y="2133600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39" name="Line 35">
                <a:extLst>
                  <a:ext uri="{FF2B5EF4-FFF2-40B4-BE49-F238E27FC236}">
                    <a16:creationId xmlns:a16="http://schemas.microsoft.com/office/drawing/2014/main" id="{1CB08EBC-445A-16F7-0CD0-AE58F36B84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1200" y="2133600"/>
                <a:ext cx="0" cy="533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40" name="Line 40">
                <a:extLst>
                  <a:ext uri="{FF2B5EF4-FFF2-40B4-BE49-F238E27FC236}">
                    <a16:creationId xmlns:a16="http://schemas.microsoft.com/office/drawing/2014/main" id="{400FC0F4-9A5E-A278-0C6B-9CCDE81A1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1200" y="2667000"/>
                <a:ext cx="12954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41" name="Text Box 56">
                <a:extLst>
                  <a:ext uri="{FF2B5EF4-FFF2-40B4-BE49-F238E27FC236}">
                    <a16:creationId xmlns:a16="http://schemas.microsoft.com/office/drawing/2014/main" id="{B9149E49-F933-2DA9-1025-D84F307FC2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3157" y="2450462"/>
                <a:ext cx="1678395" cy="298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noProof="0" dirty="0"/>
                  <a:t>Reference</a:t>
                </a:r>
              </a:p>
            </p:txBody>
          </p:sp>
          <p:sp>
            <p:nvSpPr>
              <p:cNvPr id="42" name="Line 57">
                <a:extLst>
                  <a:ext uri="{FF2B5EF4-FFF2-40B4-BE49-F238E27FC236}">
                    <a16:creationId xmlns:a16="http://schemas.microsoft.com/office/drawing/2014/main" id="{858F08F7-4EAF-FEF3-03A3-2A898C90E7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7000" y="2057400"/>
                <a:ext cx="12954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43" name="Text Box 59">
                <a:extLst>
                  <a:ext uri="{FF2B5EF4-FFF2-40B4-BE49-F238E27FC236}">
                    <a16:creationId xmlns:a16="http://schemas.microsoft.com/office/drawing/2014/main" id="{31A30451-F5B6-8C6F-223B-0AD4CFCAB8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2400" y="1752600"/>
                <a:ext cx="1295400" cy="298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noProof="0" dirty="0"/>
                  <a:t>“1” or “0”</a:t>
                </a:r>
              </a:p>
            </p:txBody>
          </p:sp>
        </p:grpSp>
        <p:sp>
          <p:nvSpPr>
            <p:cNvPr id="17" name="Line 62">
              <a:extLst>
                <a:ext uri="{FF2B5EF4-FFF2-40B4-BE49-F238E27FC236}">
                  <a16:creationId xmlns:a16="http://schemas.microsoft.com/office/drawing/2014/main" id="{158F5661-38AB-2989-9981-32D543E73C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4205" y="4750368"/>
              <a:ext cx="374316" cy="1978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grpSp>
          <p:nvGrpSpPr>
            <p:cNvPr id="18" name="Group 47">
              <a:extLst>
                <a:ext uri="{FF2B5EF4-FFF2-40B4-BE49-F238E27FC236}">
                  <a16:creationId xmlns:a16="http://schemas.microsoft.com/office/drawing/2014/main" id="{E3960FB6-3F5B-3A22-90F6-242836A6F349}"/>
                </a:ext>
              </a:extLst>
            </p:cNvPr>
            <p:cNvGrpSpPr/>
            <p:nvPr/>
          </p:nvGrpSpPr>
          <p:grpSpPr>
            <a:xfrm>
              <a:off x="195680" y="4684427"/>
              <a:ext cx="2887578" cy="554338"/>
              <a:chOff x="381000" y="1676400"/>
              <a:chExt cx="4114800" cy="640580"/>
            </a:xfrm>
          </p:grpSpPr>
          <p:sp>
            <p:nvSpPr>
              <p:cNvPr id="31" name="Line 60">
                <a:extLst>
                  <a:ext uri="{FF2B5EF4-FFF2-40B4-BE49-F238E27FC236}">
                    <a16:creationId xmlns:a16="http://schemas.microsoft.com/office/drawing/2014/main" id="{9F105738-1DAF-A28A-B194-8C092EDC5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33800" y="1981200"/>
                <a:ext cx="7620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32" name="Line 61">
                <a:extLst>
                  <a:ext uri="{FF2B5EF4-FFF2-40B4-BE49-F238E27FC236}">
                    <a16:creationId xmlns:a16="http://schemas.microsoft.com/office/drawing/2014/main" id="{3B33E5BB-9EE4-8BD8-CFF7-7E9E742C5E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54974" y="1981199"/>
                <a:ext cx="14454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2000" noProof="0" dirty="0"/>
              </a:p>
            </p:txBody>
          </p:sp>
          <p:sp>
            <p:nvSpPr>
              <p:cNvPr id="33" name="Text Box 64">
                <a:extLst>
                  <a:ext uri="{FF2B5EF4-FFF2-40B4-BE49-F238E27FC236}">
                    <a16:creationId xmlns:a16="http://schemas.microsoft.com/office/drawing/2014/main" id="{B5991922-7619-3D08-558D-C6774F506A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1676400"/>
                <a:ext cx="1295400" cy="640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noProof="0" dirty="0"/>
                  <a:t>Data In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2000" noProof="0" dirty="0"/>
                  <a:t>“1” or “0”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9B2FAA4-E5B9-7551-86E7-5A83A67C0083}"/>
                </a:ext>
              </a:extLst>
            </p:cNvPr>
            <p:cNvCxnSpPr/>
            <p:nvPr/>
          </p:nvCxnSpPr>
          <p:spPr>
            <a:xfrm rot="5400000" flipH="1" flipV="1">
              <a:off x="2650035" y="5290562"/>
              <a:ext cx="467609" cy="5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52">
              <a:extLst>
                <a:ext uri="{FF2B5EF4-FFF2-40B4-BE49-F238E27FC236}">
                  <a16:creationId xmlns:a16="http://schemas.microsoft.com/office/drawing/2014/main" id="{8CECF0CA-A17F-956C-9EE0-96F7B4C8B939}"/>
                </a:ext>
              </a:extLst>
            </p:cNvPr>
            <p:cNvSpPr txBox="1"/>
            <p:nvPr/>
          </p:nvSpPr>
          <p:spPr>
            <a:xfrm>
              <a:off x="2441575" y="5212447"/>
              <a:ext cx="484181" cy="167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noProof="0" dirty="0" err="1"/>
                <a:t>Vcell</a:t>
              </a:r>
              <a:endParaRPr lang="en-US" sz="1050" b="1" noProof="0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8E49620-64CF-92B3-53EA-173C4489B4B0}"/>
                </a:ext>
              </a:extLst>
            </p:cNvPr>
            <p:cNvGrpSpPr/>
            <p:nvPr/>
          </p:nvGrpSpPr>
          <p:grpSpPr>
            <a:xfrm>
              <a:off x="989929" y="5310867"/>
              <a:ext cx="345571" cy="311814"/>
              <a:chOff x="5061783" y="3497991"/>
              <a:chExt cx="540000" cy="5400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6E6A761-D24F-1CA5-9BCB-AD93B777F705}"/>
                  </a:ext>
                </a:extLst>
              </p:cNvPr>
              <p:cNvSpPr/>
              <p:nvPr/>
            </p:nvSpPr>
            <p:spPr>
              <a:xfrm>
                <a:off x="5061783" y="3497991"/>
                <a:ext cx="540000" cy="540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800" noProof="0" dirty="0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DF64593-7846-DE39-0F1E-CB288CD89DEA}"/>
                  </a:ext>
                </a:extLst>
              </p:cNvPr>
              <p:cNvCxnSpPr>
                <a:stCxn id="29" idx="4"/>
                <a:endCxn id="29" idx="0"/>
              </p:cNvCxnSpPr>
              <p:nvPr/>
            </p:nvCxnSpPr>
            <p:spPr>
              <a:xfrm flipV="1">
                <a:off x="5331783" y="3497991"/>
                <a:ext cx="0" cy="540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Line 28">
              <a:extLst>
                <a:ext uri="{FF2B5EF4-FFF2-40B4-BE49-F238E27FC236}">
                  <a16:creationId xmlns:a16="http://schemas.microsoft.com/office/drawing/2014/main" id="{FCDF576D-87FD-16B1-6687-6969988A01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2715" y="5609118"/>
              <a:ext cx="0" cy="3297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23" name="Line 36">
              <a:extLst>
                <a:ext uri="{FF2B5EF4-FFF2-40B4-BE49-F238E27FC236}">
                  <a16:creationId xmlns:a16="http://schemas.microsoft.com/office/drawing/2014/main" id="{69C31BC7-DC11-F88F-89D0-7B8EAB6673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767" y="5938824"/>
              <a:ext cx="2138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24" name="Line 37">
              <a:extLst>
                <a:ext uri="{FF2B5EF4-FFF2-40B4-BE49-F238E27FC236}">
                  <a16:creationId xmlns:a16="http://schemas.microsoft.com/office/drawing/2014/main" id="{94DC4280-C95D-3616-B122-14287F781E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294" y="593882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25" name="Line 38">
              <a:extLst>
                <a:ext uri="{FF2B5EF4-FFF2-40B4-BE49-F238E27FC236}">
                  <a16:creationId xmlns:a16="http://schemas.microsoft.com/office/drawing/2014/main" id="{6E304630-895C-818B-0320-5555B09937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6188" y="593882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26" name="Line 39">
              <a:extLst>
                <a:ext uri="{FF2B5EF4-FFF2-40B4-BE49-F238E27FC236}">
                  <a16:creationId xmlns:a16="http://schemas.microsoft.com/office/drawing/2014/main" id="{F16C1237-BF03-DA08-B8BB-392F0174D0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9241" y="593882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27" name="Line 25">
              <a:extLst>
                <a:ext uri="{FF2B5EF4-FFF2-40B4-BE49-F238E27FC236}">
                  <a16:creationId xmlns:a16="http://schemas.microsoft.com/office/drawing/2014/main" id="{28BA4EF0-98AC-0CF8-92E5-FDE0E33C3E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9873" y="4968782"/>
              <a:ext cx="0" cy="3297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2000" noProof="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B3DAB7-261D-744A-5017-1CE8D1CF66A8}"/>
                </a:ext>
              </a:extLst>
            </p:cNvPr>
            <p:cNvSpPr txBox="1"/>
            <p:nvPr/>
          </p:nvSpPr>
          <p:spPr>
            <a:xfrm>
              <a:off x="584273" y="5323900"/>
              <a:ext cx="504330" cy="296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noProof="0" dirty="0"/>
                <a:t>HV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A2D8194-06A6-1EBE-471A-39C178463B05}"/>
              </a:ext>
            </a:extLst>
          </p:cNvPr>
          <p:cNvGrpSpPr/>
          <p:nvPr/>
        </p:nvGrpSpPr>
        <p:grpSpPr>
          <a:xfrm>
            <a:off x="9617507" y="3105645"/>
            <a:ext cx="8518092" cy="4327029"/>
            <a:chOff x="6245833" y="2122139"/>
            <a:chExt cx="5845782" cy="2413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BA961B2-563F-5881-5DB5-4AD923557045}"/>
                </a:ext>
              </a:extLst>
            </p:cNvPr>
            <p:cNvGrpSpPr/>
            <p:nvPr/>
          </p:nvGrpSpPr>
          <p:grpSpPr>
            <a:xfrm>
              <a:off x="6306099" y="2122139"/>
              <a:ext cx="5785516" cy="2413568"/>
              <a:chOff x="6201309" y="2511080"/>
              <a:chExt cx="5785516" cy="2413568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19BA44E-1A08-6C5B-79CC-5825C45EDE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31867" y="2952012"/>
                <a:ext cx="0" cy="1676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7219FA25-3D0C-9F75-34A7-A48929FEDF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1867" y="4628412"/>
                <a:ext cx="5257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487881E-327B-7714-57B5-61FD241D2D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1867" y="4232171"/>
                <a:ext cx="5181598" cy="0"/>
              </a:xfrm>
              <a:prstGeom prst="line">
                <a:avLst/>
              </a:prstGeom>
              <a:ln w="28575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CBD547E-BEF8-7C6F-4DC3-EFDF05811289}"/>
                  </a:ext>
                </a:extLst>
              </p:cNvPr>
              <p:cNvSpPr txBox="1"/>
              <p:nvPr/>
            </p:nvSpPr>
            <p:spPr>
              <a:xfrm>
                <a:off x="6201309" y="2511080"/>
                <a:ext cx="702088" cy="291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noProof="0" dirty="0" err="1"/>
                  <a:t>Vcell</a:t>
                </a:r>
                <a:endParaRPr lang="en-US" sz="2800" b="1" noProof="0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96AAED3-832F-6445-216B-69742C1620E6}"/>
                  </a:ext>
                </a:extLst>
              </p:cNvPr>
              <p:cNvSpPr/>
              <p:nvPr/>
            </p:nvSpPr>
            <p:spPr>
              <a:xfrm>
                <a:off x="6694415" y="3203472"/>
                <a:ext cx="5119050" cy="1272538"/>
              </a:xfrm>
              <a:custGeom>
                <a:avLst/>
                <a:gdLst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  <a:gd name="connsiteX0" fmla="*/ 0 w 4808220"/>
                  <a:gd name="connsiteY0" fmla="*/ 0 h 1432684"/>
                  <a:gd name="connsiteX1" fmla="*/ 4808220 w 4808220"/>
                  <a:gd name="connsiteY1" fmla="*/ 1379220 h 1432684"/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  <a:gd name="connsiteX0" fmla="*/ 0 w 4808220"/>
                  <a:gd name="connsiteY0" fmla="*/ 0 h 1379220"/>
                  <a:gd name="connsiteX1" fmla="*/ 4808220 w 4808220"/>
                  <a:gd name="connsiteY1" fmla="*/ 1379220 h 137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08220" h="1379220">
                    <a:moveTo>
                      <a:pt x="0" y="0"/>
                    </a:moveTo>
                    <a:cubicBezTo>
                      <a:pt x="1910964" y="1080205"/>
                      <a:pt x="4205986" y="1338624"/>
                      <a:pt x="4808220" y="137922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noProof="0" dirty="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CD210FC-540A-1B36-DE7F-175DBEC737D6}"/>
                  </a:ext>
                </a:extLst>
              </p:cNvPr>
              <p:cNvSpPr txBox="1"/>
              <p:nvPr/>
            </p:nvSpPr>
            <p:spPr>
              <a:xfrm>
                <a:off x="11256134" y="4632802"/>
                <a:ext cx="730691" cy="291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noProof="0" dirty="0"/>
                  <a:t>Dose</a:t>
                </a: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05FE673-DA7A-69CE-4656-5B2D2D336ED4}"/>
                  </a:ext>
                </a:extLst>
              </p:cNvPr>
              <p:cNvSpPr/>
              <p:nvPr/>
            </p:nvSpPr>
            <p:spPr>
              <a:xfrm>
                <a:off x="6696075" y="3203575"/>
                <a:ext cx="600075" cy="276224"/>
              </a:xfrm>
              <a:custGeom>
                <a:avLst/>
                <a:gdLst>
                  <a:gd name="connsiteX0" fmla="*/ 0 w 615950"/>
                  <a:gd name="connsiteY0" fmla="*/ 0 h 279400"/>
                  <a:gd name="connsiteX1" fmla="*/ 615950 w 615950"/>
                  <a:gd name="connsiteY1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950" h="279400">
                    <a:moveTo>
                      <a:pt x="0" y="0"/>
                    </a:moveTo>
                    <a:cubicBezTo>
                      <a:pt x="241035" y="112448"/>
                      <a:pt x="482071" y="224896"/>
                      <a:pt x="615950" y="27940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noProof="0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A06E4DB-2DD1-0099-49D8-0AF4550837F1}"/>
                  </a:ext>
                </a:extLst>
              </p:cNvPr>
              <p:cNvSpPr/>
              <p:nvPr/>
            </p:nvSpPr>
            <p:spPr>
              <a:xfrm>
                <a:off x="7358697" y="3258820"/>
                <a:ext cx="600075" cy="357822"/>
              </a:xfrm>
              <a:custGeom>
                <a:avLst/>
                <a:gdLst>
                  <a:gd name="connsiteX0" fmla="*/ 0 w 615950"/>
                  <a:gd name="connsiteY0" fmla="*/ 0 h 279400"/>
                  <a:gd name="connsiteX1" fmla="*/ 615950 w 615950"/>
                  <a:gd name="connsiteY1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950" h="279400">
                    <a:moveTo>
                      <a:pt x="0" y="0"/>
                    </a:moveTo>
                    <a:cubicBezTo>
                      <a:pt x="241035" y="112448"/>
                      <a:pt x="482071" y="224896"/>
                      <a:pt x="615950" y="27940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noProof="0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22F460-E12A-6067-2F78-206651EA51E5}"/>
                  </a:ext>
                </a:extLst>
              </p:cNvPr>
              <p:cNvSpPr/>
              <p:nvPr/>
            </p:nvSpPr>
            <p:spPr>
              <a:xfrm>
                <a:off x="7288213" y="3258820"/>
                <a:ext cx="70484" cy="220980"/>
              </a:xfrm>
              <a:custGeom>
                <a:avLst/>
                <a:gdLst>
                  <a:gd name="connsiteX0" fmla="*/ 0 w 260350"/>
                  <a:gd name="connsiteY0" fmla="*/ 301625 h 301625"/>
                  <a:gd name="connsiteX1" fmla="*/ 260350 w 260350"/>
                  <a:gd name="connsiteY1" fmla="*/ 0 h 30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350" h="301625">
                    <a:moveTo>
                      <a:pt x="0" y="301625"/>
                    </a:moveTo>
                    <a:cubicBezTo>
                      <a:pt x="89958" y="187854"/>
                      <a:pt x="179917" y="74083"/>
                      <a:pt x="260350" y="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noProof="0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3DA7E41-CC35-27ED-EE04-C93FBA273C41}"/>
                  </a:ext>
                </a:extLst>
              </p:cNvPr>
              <p:cNvSpPr/>
              <p:nvPr/>
            </p:nvSpPr>
            <p:spPr>
              <a:xfrm>
                <a:off x="8000828" y="3409950"/>
                <a:ext cx="615950" cy="385917"/>
              </a:xfrm>
              <a:custGeom>
                <a:avLst/>
                <a:gdLst>
                  <a:gd name="connsiteX0" fmla="*/ 0 w 615950"/>
                  <a:gd name="connsiteY0" fmla="*/ 0 h 279400"/>
                  <a:gd name="connsiteX1" fmla="*/ 615950 w 615950"/>
                  <a:gd name="connsiteY1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950" h="279400">
                    <a:moveTo>
                      <a:pt x="0" y="0"/>
                    </a:moveTo>
                    <a:cubicBezTo>
                      <a:pt x="241035" y="112448"/>
                      <a:pt x="482071" y="224896"/>
                      <a:pt x="615950" y="27940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noProof="0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26E83908-E028-F826-0CE3-2EDD7EC015F9}"/>
                  </a:ext>
                </a:extLst>
              </p:cNvPr>
              <p:cNvSpPr/>
              <p:nvPr/>
            </p:nvSpPr>
            <p:spPr>
              <a:xfrm>
                <a:off x="8761412" y="4067391"/>
                <a:ext cx="838200" cy="352209"/>
              </a:xfrm>
              <a:custGeom>
                <a:avLst/>
                <a:gdLst>
                  <a:gd name="connsiteX0" fmla="*/ 0 w 615950"/>
                  <a:gd name="connsiteY0" fmla="*/ 0 h 279400"/>
                  <a:gd name="connsiteX1" fmla="*/ 615950 w 615950"/>
                  <a:gd name="connsiteY1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950" h="279400">
                    <a:moveTo>
                      <a:pt x="0" y="0"/>
                    </a:moveTo>
                    <a:cubicBezTo>
                      <a:pt x="241035" y="112448"/>
                      <a:pt x="482071" y="224896"/>
                      <a:pt x="615950" y="27940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noProof="0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FDB0AA4-6A19-C939-64FB-EA3178E34E0C}"/>
                  </a:ext>
                </a:extLst>
              </p:cNvPr>
              <p:cNvSpPr/>
              <p:nvPr/>
            </p:nvSpPr>
            <p:spPr>
              <a:xfrm flipV="1">
                <a:off x="8621920" y="3796987"/>
                <a:ext cx="139492" cy="272934"/>
              </a:xfrm>
              <a:custGeom>
                <a:avLst/>
                <a:gdLst>
                  <a:gd name="connsiteX0" fmla="*/ 0 w 260350"/>
                  <a:gd name="connsiteY0" fmla="*/ 301625 h 301625"/>
                  <a:gd name="connsiteX1" fmla="*/ 260350 w 260350"/>
                  <a:gd name="connsiteY1" fmla="*/ 0 h 30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350" h="301625">
                    <a:moveTo>
                      <a:pt x="0" y="301625"/>
                    </a:moveTo>
                    <a:cubicBezTo>
                      <a:pt x="89958" y="187854"/>
                      <a:pt x="179917" y="74083"/>
                      <a:pt x="260350" y="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noProof="0" dirty="0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5031353-ECC4-6F9D-212B-8D9CBF0A68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6150" y="3048000"/>
                <a:ext cx="0" cy="1580412"/>
              </a:xfrm>
              <a:prstGeom prst="line">
                <a:avLst/>
              </a:prstGeom>
              <a:ln w="9525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80BCBB6E-0415-6CCB-71B6-F657E90CA7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52496" y="3075511"/>
                <a:ext cx="0" cy="1580412"/>
              </a:xfrm>
              <a:prstGeom prst="line">
                <a:avLst/>
              </a:prstGeom>
              <a:ln w="9525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7680F66-4C36-8C36-C846-0722A0ABC49D}"/>
                  </a:ext>
                </a:extLst>
              </p:cNvPr>
              <p:cNvSpPr/>
              <p:nvPr/>
            </p:nvSpPr>
            <p:spPr>
              <a:xfrm>
                <a:off x="7945278" y="3403351"/>
                <a:ext cx="70484" cy="220980"/>
              </a:xfrm>
              <a:custGeom>
                <a:avLst/>
                <a:gdLst>
                  <a:gd name="connsiteX0" fmla="*/ 0 w 260350"/>
                  <a:gd name="connsiteY0" fmla="*/ 301625 h 301625"/>
                  <a:gd name="connsiteX1" fmla="*/ 260350 w 260350"/>
                  <a:gd name="connsiteY1" fmla="*/ 0 h 30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350" h="301625">
                    <a:moveTo>
                      <a:pt x="0" y="301625"/>
                    </a:moveTo>
                    <a:cubicBezTo>
                      <a:pt x="89958" y="187854"/>
                      <a:pt x="179917" y="74083"/>
                      <a:pt x="260350" y="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noProof="0" dirty="0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4EF4AFB-55A7-F81F-B2CB-574EA2082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6778" y="3066238"/>
                <a:ext cx="0" cy="1580412"/>
              </a:xfrm>
              <a:prstGeom prst="line">
                <a:avLst/>
              </a:prstGeom>
              <a:ln w="9525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82C9893-BF9D-D148-B9E9-44DD4AB646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78229" y="3063128"/>
                <a:ext cx="0" cy="1580412"/>
              </a:xfrm>
              <a:prstGeom prst="line">
                <a:avLst/>
              </a:prstGeom>
              <a:ln w="9525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880CE5D-B937-311F-CC2D-D04A8BFFA189}"/>
                  </a:ext>
                </a:extLst>
              </p:cNvPr>
              <p:cNvSpPr/>
              <p:nvPr/>
            </p:nvSpPr>
            <p:spPr>
              <a:xfrm flipV="1">
                <a:off x="9593261" y="4420571"/>
                <a:ext cx="139492" cy="207841"/>
              </a:xfrm>
              <a:custGeom>
                <a:avLst/>
                <a:gdLst>
                  <a:gd name="connsiteX0" fmla="*/ 0 w 260350"/>
                  <a:gd name="connsiteY0" fmla="*/ 301625 h 301625"/>
                  <a:gd name="connsiteX1" fmla="*/ 260350 w 260350"/>
                  <a:gd name="connsiteY1" fmla="*/ 0 h 30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350" h="301625">
                    <a:moveTo>
                      <a:pt x="0" y="301625"/>
                    </a:moveTo>
                    <a:cubicBezTo>
                      <a:pt x="89958" y="187854"/>
                      <a:pt x="179917" y="74083"/>
                      <a:pt x="260350" y="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noProof="0" dirty="0"/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6C5B6FA7-6A90-4004-CA57-FBC36F296C67}"/>
                  </a:ext>
                </a:extLst>
              </p:cNvPr>
              <p:cNvCxnSpPr/>
              <p:nvPr/>
            </p:nvCxnSpPr>
            <p:spPr>
              <a:xfrm flipH="1">
                <a:off x="8935254" y="3055127"/>
                <a:ext cx="838200" cy="60960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6085568-02F8-6515-D2FE-26848F9BAC65}"/>
                  </a:ext>
                </a:extLst>
              </p:cNvPr>
              <p:cNvSpPr/>
              <p:nvPr/>
            </p:nvSpPr>
            <p:spPr>
              <a:xfrm>
                <a:off x="8532812" y="3479800"/>
                <a:ext cx="424033" cy="863600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800" b="1" noProof="0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7422FC6-F929-64F7-5CBE-53960471E15C}"/>
                  </a:ext>
                </a:extLst>
              </p:cNvPr>
              <p:cNvSpPr txBox="1"/>
              <p:nvPr/>
            </p:nvSpPr>
            <p:spPr>
              <a:xfrm>
                <a:off x="9593261" y="2669515"/>
                <a:ext cx="1825348" cy="394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noProof="0" dirty="0"/>
                  <a:t>The charge pump becomes too weak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B94CFC2-6534-878C-231A-064B68E9AB69}"/>
                </a:ext>
              </a:extLst>
            </p:cNvPr>
            <p:cNvSpPr txBox="1"/>
            <p:nvPr/>
          </p:nvSpPr>
          <p:spPr>
            <a:xfrm>
              <a:off x="6245833" y="3683491"/>
              <a:ext cx="442463" cy="291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noProof="0" dirty="0"/>
                <a:t>ref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0244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B686-A4D8-6723-9FB5-356F94275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in Flight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8CB9C-339C-BAAA-2F6C-99DCFE52D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Destructive effect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15236-842A-CCB8-04AC-20CFA74D260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6147" y="1870709"/>
            <a:ext cx="9730854" cy="6934200"/>
          </a:xfrm>
        </p:spPr>
        <p:txBody>
          <a:bodyPr/>
          <a:lstStyle/>
          <a:p>
            <a:r>
              <a:rPr lang="en-US" sz="3600" dirty="0"/>
              <a:t>High voltage into the device to perform Erase/Programing operations</a:t>
            </a:r>
          </a:p>
          <a:p>
            <a:pPr lvl="1"/>
            <a:r>
              <a:rPr lang="en-US" sz="3200" dirty="0"/>
              <a:t>If a heavy ion strike the device in a high voltage regions this can lead to a SEGR (Single Event Gate Rupture)</a:t>
            </a:r>
          </a:p>
          <a:p>
            <a:endParaRPr lang="en-US" sz="3600" dirty="0"/>
          </a:p>
          <a:p>
            <a:r>
              <a:rPr lang="en-US" sz="3600" dirty="0"/>
              <a:t>Test method</a:t>
            </a:r>
          </a:p>
          <a:p>
            <a:pPr lvl="1"/>
            <a:r>
              <a:rPr lang="en-US" sz="3200" dirty="0"/>
              <a:t>Dedicated test on particle accelerator</a:t>
            </a:r>
          </a:p>
          <a:p>
            <a:pPr lvl="1"/>
            <a:r>
              <a:rPr lang="en-US" sz="3200" dirty="0"/>
              <a:t>Very specific test environment (tester, board, device preparation, …)</a:t>
            </a:r>
          </a:p>
          <a:p>
            <a:endParaRPr lang="en-US" sz="54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77F5AE2-93CB-5BB8-6CEE-2324144CE66B}"/>
              </a:ext>
            </a:extLst>
          </p:cNvPr>
          <p:cNvGrpSpPr/>
          <p:nvPr/>
        </p:nvGrpSpPr>
        <p:grpSpPr>
          <a:xfrm>
            <a:off x="10972800" y="1545525"/>
            <a:ext cx="5233169" cy="5757066"/>
            <a:chOff x="10913581" y="614305"/>
            <a:chExt cx="5233169" cy="57570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6FECF00-D4D0-4E6A-DF2D-62E6A1510FBA}"/>
                </a:ext>
              </a:extLst>
            </p:cNvPr>
            <p:cNvGrpSpPr/>
            <p:nvPr/>
          </p:nvGrpSpPr>
          <p:grpSpPr>
            <a:xfrm>
              <a:off x="10913581" y="614305"/>
              <a:ext cx="5233169" cy="3944508"/>
              <a:chOff x="7735836" y="849242"/>
              <a:chExt cx="3799155" cy="29092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89ECE34-6D1B-D3EA-A08D-3614D1210565}"/>
                  </a:ext>
                </a:extLst>
              </p:cNvPr>
              <p:cNvGrpSpPr/>
              <p:nvPr/>
            </p:nvGrpSpPr>
            <p:grpSpPr>
              <a:xfrm>
                <a:off x="7735836" y="1401582"/>
                <a:ext cx="3480526" cy="2303823"/>
                <a:chOff x="3248608" y="1769373"/>
                <a:chExt cx="6996274" cy="4707624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36294A5-80A0-945C-D558-2DCA5C36674A}"/>
                    </a:ext>
                  </a:extLst>
                </p:cNvPr>
                <p:cNvSpPr/>
                <p:nvPr/>
              </p:nvSpPr>
              <p:spPr>
                <a:xfrm>
                  <a:off x="3248608" y="4700461"/>
                  <a:ext cx="6960604" cy="1776536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sz="1600" b="1" noProof="0" dirty="0">
                      <a:solidFill>
                        <a:schemeClr val="tx1"/>
                      </a:solidFill>
                    </a:rPr>
                    <a:t>p</a:t>
                  </a:r>
                  <a:r>
                    <a:rPr lang="en-US" sz="1600" b="1" baseline="30000" noProof="0" dirty="0">
                      <a:solidFill>
                        <a:schemeClr val="tx1"/>
                      </a:solidFill>
                    </a:rPr>
                    <a:t>- </a:t>
                  </a:r>
                  <a:r>
                    <a:rPr lang="en-US" sz="1600" b="1" noProof="0" dirty="0">
                      <a:solidFill>
                        <a:schemeClr val="tx1"/>
                      </a:solidFill>
                    </a:rPr>
                    <a:t>substrate </a:t>
                  </a:r>
                  <a:endParaRPr lang="en-US" sz="1600" b="1" baseline="30000" noProof="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8C81F6DC-C7CC-3D6D-713D-5BF1D829AA93}"/>
                    </a:ext>
                  </a:extLst>
                </p:cNvPr>
                <p:cNvCxnSpPr>
                  <a:cxnSpLocks/>
                  <a:stCxn id="12" idx="2"/>
                  <a:endCxn id="21" idx="3"/>
                </p:cNvCxnSpPr>
                <p:nvPr/>
              </p:nvCxnSpPr>
              <p:spPr>
                <a:xfrm flipH="1">
                  <a:off x="8075611" y="3463871"/>
                  <a:ext cx="1223976" cy="75318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711B12E-5E70-C1BA-A5E5-7FAEA9F27244}"/>
                    </a:ext>
                  </a:extLst>
                </p:cNvPr>
                <p:cNvSpPr txBox="1"/>
                <p:nvPr/>
              </p:nvSpPr>
              <p:spPr>
                <a:xfrm>
                  <a:off x="8354292" y="3000029"/>
                  <a:ext cx="1890590" cy="463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noProof="0" dirty="0"/>
                    <a:t>Floating gate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3F49B66C-320A-28D8-C33B-10CE2488D3C4}"/>
                    </a:ext>
                  </a:extLst>
                </p:cNvPr>
                <p:cNvCxnSpPr>
                  <a:cxnSpLocks/>
                  <a:endCxn id="16" idx="0"/>
                </p:cNvCxnSpPr>
                <p:nvPr/>
              </p:nvCxnSpPr>
              <p:spPr>
                <a:xfrm>
                  <a:off x="4771455" y="3989142"/>
                  <a:ext cx="1" cy="46734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4049CB31-3763-1776-0ACA-BEFCD4B7A800}"/>
                    </a:ext>
                  </a:extLst>
                </p:cNvPr>
                <p:cNvGrpSpPr/>
                <p:nvPr/>
              </p:nvGrpSpPr>
              <p:grpSpPr>
                <a:xfrm>
                  <a:off x="3960812" y="4704308"/>
                  <a:ext cx="1676400" cy="966510"/>
                  <a:chOff x="4113212" y="4884791"/>
                  <a:chExt cx="1676400" cy="966510"/>
                </a:xfrm>
              </p:grpSpPr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CEE9A882-AFC7-E242-E999-B49934A58C31}"/>
                      </a:ext>
                    </a:extLst>
                  </p:cNvPr>
                  <p:cNvSpPr/>
                  <p:nvPr/>
                </p:nvSpPr>
                <p:spPr>
                  <a:xfrm>
                    <a:off x="4113212" y="5247233"/>
                    <a:ext cx="1676400" cy="604068"/>
                  </a:xfrm>
                  <a:prstGeom prst="roundRect">
                    <a:avLst>
                      <a:gd name="adj" fmla="val 43473"/>
                    </a:avLst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400" b="1" noProof="0" dirty="0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147F573A-AA23-4D36-AB8C-AF696829E49A}"/>
                      </a:ext>
                    </a:extLst>
                  </p:cNvPr>
                  <p:cNvSpPr/>
                  <p:nvPr/>
                </p:nvSpPr>
                <p:spPr>
                  <a:xfrm>
                    <a:off x="4113212" y="4884791"/>
                    <a:ext cx="1676400" cy="645808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4000" b="1" noProof="0" dirty="0">
                        <a:solidFill>
                          <a:schemeClr val="tx1"/>
                        </a:solidFill>
                      </a:rPr>
                      <a:t>n</a:t>
                    </a:r>
                    <a:r>
                      <a:rPr lang="en-US" sz="4000" b="1" baseline="30000" noProof="0" dirty="0">
                        <a:solidFill>
                          <a:schemeClr val="tx1"/>
                        </a:solidFill>
                      </a:rPr>
                      <a:t>+</a:t>
                    </a: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4008687-03A8-8EF4-F839-352DD1B4663C}"/>
                    </a:ext>
                  </a:extLst>
                </p:cNvPr>
                <p:cNvGrpSpPr/>
                <p:nvPr/>
              </p:nvGrpSpPr>
              <p:grpSpPr>
                <a:xfrm>
                  <a:off x="7999412" y="4704308"/>
                  <a:ext cx="1676400" cy="966510"/>
                  <a:chOff x="4113212" y="4884791"/>
                  <a:chExt cx="1676400" cy="966510"/>
                </a:xfrm>
              </p:grpSpPr>
              <p:sp>
                <p:nvSpPr>
                  <p:cNvPr id="27" name="Rectangle: Rounded Corners 26">
                    <a:extLst>
                      <a:ext uri="{FF2B5EF4-FFF2-40B4-BE49-F238E27FC236}">
                        <a16:creationId xmlns:a16="http://schemas.microsoft.com/office/drawing/2014/main" id="{751BD640-2D00-EA1D-F463-917F982262CD}"/>
                      </a:ext>
                    </a:extLst>
                  </p:cNvPr>
                  <p:cNvSpPr/>
                  <p:nvPr/>
                </p:nvSpPr>
                <p:spPr>
                  <a:xfrm>
                    <a:off x="4113212" y="5247233"/>
                    <a:ext cx="1676400" cy="604068"/>
                  </a:xfrm>
                  <a:prstGeom prst="roundRect">
                    <a:avLst>
                      <a:gd name="adj" fmla="val 43473"/>
                    </a:avLst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400" b="1" noProof="0" dirty="0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7A0000AB-F886-9407-1E99-EBB86C6652DE}"/>
                      </a:ext>
                    </a:extLst>
                  </p:cNvPr>
                  <p:cNvSpPr/>
                  <p:nvPr/>
                </p:nvSpPr>
                <p:spPr>
                  <a:xfrm>
                    <a:off x="4113212" y="4884791"/>
                    <a:ext cx="1676400" cy="645808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4000" b="1" noProof="0" dirty="0">
                        <a:solidFill>
                          <a:schemeClr val="tx1"/>
                        </a:solidFill>
                      </a:rPr>
                      <a:t>n</a:t>
                    </a:r>
                    <a:r>
                      <a:rPr lang="en-US" sz="4000" b="1" baseline="30000" noProof="0" dirty="0">
                        <a:solidFill>
                          <a:schemeClr val="tx1"/>
                        </a:solidFill>
                      </a:rPr>
                      <a:t>+</a:t>
                    </a:r>
                  </a:p>
                </p:txBody>
              </p:sp>
            </p:grp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84C2152-6CCC-0AB2-9FEE-A6DB08211D10}"/>
                    </a:ext>
                  </a:extLst>
                </p:cNvPr>
                <p:cNvSpPr/>
                <p:nvPr/>
              </p:nvSpPr>
              <p:spPr>
                <a:xfrm>
                  <a:off x="4265612" y="4456486"/>
                  <a:ext cx="1011687" cy="24397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400" b="1" noProof="0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37319AA-005A-BF81-2713-0BF454569460}"/>
                    </a:ext>
                  </a:extLst>
                </p:cNvPr>
                <p:cNvSpPr txBox="1"/>
                <p:nvPr/>
              </p:nvSpPr>
              <p:spPr>
                <a:xfrm>
                  <a:off x="8670607" y="3964413"/>
                  <a:ext cx="1303753" cy="4638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noProof="0" dirty="0"/>
                    <a:t>Drain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5BA6FA6E-C0A9-27D8-6DBD-2F0A9FD410E1}"/>
                    </a:ext>
                  </a:extLst>
                </p:cNvPr>
                <p:cNvCxnSpPr>
                  <a:cxnSpLocks/>
                  <a:endCxn id="19" idx="0"/>
                </p:cNvCxnSpPr>
                <p:nvPr/>
              </p:nvCxnSpPr>
              <p:spPr>
                <a:xfrm>
                  <a:off x="8816639" y="4008042"/>
                  <a:ext cx="1" cy="439097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37E2B8B-5E8B-20D5-2638-2030AFAF3C39}"/>
                    </a:ext>
                  </a:extLst>
                </p:cNvPr>
                <p:cNvSpPr/>
                <p:nvPr/>
              </p:nvSpPr>
              <p:spPr>
                <a:xfrm>
                  <a:off x="8310796" y="4447139"/>
                  <a:ext cx="1011687" cy="24397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400" b="1" noProof="0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F71FA3D-E712-EC89-A9F6-CBD8DD798E37}"/>
                    </a:ext>
                  </a:extLst>
                </p:cNvPr>
                <p:cNvSpPr/>
                <p:nvPr/>
              </p:nvSpPr>
              <p:spPr>
                <a:xfrm>
                  <a:off x="5483658" y="2927771"/>
                  <a:ext cx="2681102" cy="177653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sz="1400" b="1" noProof="0" dirty="0">
                      <a:solidFill>
                        <a:schemeClr val="tx1"/>
                      </a:solidFill>
                    </a:rPr>
                    <a:t>Oxide</a:t>
                  </a:r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F644CE8-80C6-9A03-DD1F-694C3BD6B61E}"/>
                    </a:ext>
                  </a:extLst>
                </p:cNvPr>
                <p:cNvSpPr/>
                <p:nvPr/>
              </p:nvSpPr>
              <p:spPr>
                <a:xfrm>
                  <a:off x="5572000" y="4008042"/>
                  <a:ext cx="2503612" cy="4180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 b="1" noProof="0" dirty="0">
                      <a:solidFill>
                        <a:schemeClr val="tx1"/>
                      </a:solidFill>
                    </a:rPr>
                    <a:t>- - - - - - - - - - - - 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64422D6-E03C-8E36-AB0A-AE722E7331CD}"/>
                    </a:ext>
                  </a:extLst>
                </p:cNvPr>
                <p:cNvSpPr txBox="1"/>
                <p:nvPr/>
              </p:nvSpPr>
              <p:spPr>
                <a:xfrm>
                  <a:off x="3579975" y="3961761"/>
                  <a:ext cx="1303753" cy="4638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noProof="0" dirty="0"/>
                    <a:t>Source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AA109348-7338-9D39-0267-A06BC47235AF}"/>
                    </a:ext>
                  </a:extLst>
                </p:cNvPr>
                <p:cNvSpPr/>
                <p:nvPr/>
              </p:nvSpPr>
              <p:spPr>
                <a:xfrm>
                  <a:off x="5637212" y="4700461"/>
                  <a:ext cx="2369700" cy="328739"/>
                </a:xfrm>
                <a:prstGeom prst="rect">
                  <a:avLst/>
                </a:prstGeom>
                <a:solidFill>
                  <a:srgbClr val="1D9CE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 b="1" noProof="0" dirty="0">
                      <a:solidFill>
                        <a:schemeClr val="tx1"/>
                      </a:solidFill>
                    </a:rPr>
                    <a:t>- - - - - - - - - - - - - 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9351F47-16AD-57A6-E582-61A8CE6C4440}"/>
                    </a:ext>
                  </a:extLst>
                </p:cNvPr>
                <p:cNvSpPr/>
                <p:nvPr/>
              </p:nvSpPr>
              <p:spPr>
                <a:xfrm>
                  <a:off x="5483658" y="2653388"/>
                  <a:ext cx="2681102" cy="271651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 b="1" noProof="0" dirty="0">
                      <a:solidFill>
                        <a:schemeClr val="tx1"/>
                      </a:solidFill>
                    </a:rPr>
                    <a:t>+ + + + + + + + + + + 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38CDA9B-1949-8DA2-B558-698ACF1CB7A3}"/>
                    </a:ext>
                  </a:extLst>
                </p:cNvPr>
                <p:cNvSpPr txBox="1"/>
                <p:nvPr/>
              </p:nvSpPr>
              <p:spPr>
                <a:xfrm>
                  <a:off x="6603796" y="1769373"/>
                  <a:ext cx="2131915" cy="4638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noProof="0" dirty="0"/>
                    <a:t>Control gate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21F8B67-4371-E6CD-80F2-4EFCA5D2B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21894" y="2181371"/>
                  <a:ext cx="1" cy="46734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137A70EC-2880-4705-7FA4-1A2335C875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04001" y="1293699"/>
                <a:ext cx="1920931" cy="246474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6E15B6-F1BE-5AD5-11B5-F67D023A3989}"/>
                  </a:ext>
                </a:extLst>
              </p:cNvPr>
              <p:cNvSpPr txBox="1"/>
              <p:nvPr/>
            </p:nvSpPr>
            <p:spPr>
              <a:xfrm>
                <a:off x="9871959" y="849242"/>
                <a:ext cx="1663032" cy="476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noProof="0" dirty="0">
                    <a:solidFill>
                      <a:srgbClr val="FF0000"/>
                    </a:solidFill>
                  </a:rPr>
                  <a:t>Particle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18431AA-613E-F78E-540B-242848E30911}"/>
                  </a:ext>
                </a:extLst>
              </p:cNvPr>
              <p:cNvSpPr/>
              <p:nvPr/>
            </p:nvSpPr>
            <p:spPr>
              <a:xfrm rot="5400000">
                <a:off x="9553526" y="2376069"/>
                <a:ext cx="192210" cy="457201"/>
              </a:xfrm>
              <a:prstGeom prst="ellipse">
                <a:avLst/>
              </a:prstGeom>
              <a:solidFill>
                <a:srgbClr val="FF0000">
                  <a:alpha val="66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600" b="1" noProof="0" dirty="0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DA286AD-D707-57B6-A8AB-C0D80F7019BE}"/>
                </a:ext>
              </a:extLst>
            </p:cNvPr>
            <p:cNvSpPr/>
            <p:nvPr/>
          </p:nvSpPr>
          <p:spPr>
            <a:xfrm>
              <a:off x="13397143" y="2864300"/>
              <a:ext cx="201801" cy="229671"/>
            </a:xfrm>
            <a:custGeom>
              <a:avLst/>
              <a:gdLst>
                <a:gd name="connsiteX0" fmla="*/ 171450 w 171450"/>
                <a:gd name="connsiteY0" fmla="*/ 0 h 155575"/>
                <a:gd name="connsiteX1" fmla="*/ 158750 w 171450"/>
                <a:gd name="connsiteY1" fmla="*/ 15875 h 155575"/>
                <a:gd name="connsiteX2" fmla="*/ 139700 w 171450"/>
                <a:gd name="connsiteY2" fmla="*/ 22225 h 155575"/>
                <a:gd name="connsiteX3" fmla="*/ 76200 w 171450"/>
                <a:gd name="connsiteY3" fmla="*/ 34925 h 155575"/>
                <a:gd name="connsiteX4" fmla="*/ 69850 w 171450"/>
                <a:gd name="connsiteY4" fmla="*/ 44450 h 155575"/>
                <a:gd name="connsiteX5" fmla="*/ 73025 w 171450"/>
                <a:gd name="connsiteY5" fmla="*/ 57150 h 155575"/>
                <a:gd name="connsiteX6" fmla="*/ 79375 w 171450"/>
                <a:gd name="connsiteY6" fmla="*/ 76200 h 155575"/>
                <a:gd name="connsiteX7" fmla="*/ 82550 w 171450"/>
                <a:gd name="connsiteY7" fmla="*/ 101600 h 155575"/>
                <a:gd name="connsiteX8" fmla="*/ 66675 w 171450"/>
                <a:gd name="connsiteY8" fmla="*/ 133350 h 155575"/>
                <a:gd name="connsiteX9" fmla="*/ 38100 w 171450"/>
                <a:gd name="connsiteY9" fmla="*/ 142875 h 155575"/>
                <a:gd name="connsiteX10" fmla="*/ 0 w 171450"/>
                <a:gd name="connsiteY10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155575">
                  <a:moveTo>
                    <a:pt x="171450" y="0"/>
                  </a:moveTo>
                  <a:cubicBezTo>
                    <a:pt x="167217" y="5292"/>
                    <a:pt x="164302" y="11989"/>
                    <a:pt x="158750" y="15875"/>
                  </a:cubicBezTo>
                  <a:cubicBezTo>
                    <a:pt x="153266" y="19713"/>
                    <a:pt x="146167" y="20500"/>
                    <a:pt x="139700" y="22225"/>
                  </a:cubicBezTo>
                  <a:cubicBezTo>
                    <a:pt x="120592" y="27320"/>
                    <a:pt x="95237" y="31464"/>
                    <a:pt x="76200" y="34925"/>
                  </a:cubicBezTo>
                  <a:cubicBezTo>
                    <a:pt x="74083" y="38100"/>
                    <a:pt x="70390" y="40672"/>
                    <a:pt x="69850" y="44450"/>
                  </a:cubicBezTo>
                  <a:cubicBezTo>
                    <a:pt x="69233" y="48770"/>
                    <a:pt x="71771" y="52970"/>
                    <a:pt x="73025" y="57150"/>
                  </a:cubicBezTo>
                  <a:cubicBezTo>
                    <a:pt x="74948" y="63561"/>
                    <a:pt x="77258" y="69850"/>
                    <a:pt x="79375" y="76200"/>
                  </a:cubicBezTo>
                  <a:cubicBezTo>
                    <a:pt x="80433" y="84667"/>
                    <a:pt x="84401" y="93271"/>
                    <a:pt x="82550" y="101600"/>
                  </a:cubicBezTo>
                  <a:cubicBezTo>
                    <a:pt x="79983" y="113151"/>
                    <a:pt x="75346" y="125299"/>
                    <a:pt x="66675" y="133350"/>
                  </a:cubicBezTo>
                  <a:cubicBezTo>
                    <a:pt x="59318" y="140182"/>
                    <a:pt x="47717" y="139990"/>
                    <a:pt x="38100" y="142875"/>
                  </a:cubicBezTo>
                  <a:cubicBezTo>
                    <a:pt x="314" y="154211"/>
                    <a:pt x="11883" y="143692"/>
                    <a:pt x="0" y="155575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C16B5BD-756D-EDFC-061C-2017777D3896}"/>
                </a:ext>
              </a:extLst>
            </p:cNvPr>
            <p:cNvSpPr/>
            <p:nvPr/>
          </p:nvSpPr>
          <p:spPr>
            <a:xfrm>
              <a:off x="13266165" y="2709629"/>
              <a:ext cx="478736" cy="532160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8963861-0A6E-9E84-A23B-5358478A8A60}"/>
                </a:ext>
              </a:extLst>
            </p:cNvPr>
            <p:cNvCxnSpPr>
              <a:cxnSpLocks/>
              <a:stCxn id="32" idx="5"/>
              <a:endCxn id="34" idx="1"/>
            </p:cNvCxnSpPr>
            <p:nvPr/>
          </p:nvCxnSpPr>
          <p:spPr>
            <a:xfrm>
              <a:off x="13674792" y="3163856"/>
              <a:ext cx="797774" cy="1789903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800C782-5F18-5890-0439-756283E33F25}"/>
                </a:ext>
              </a:extLst>
            </p:cNvPr>
            <p:cNvSpPr/>
            <p:nvPr/>
          </p:nvSpPr>
          <p:spPr>
            <a:xfrm>
              <a:off x="14196500" y="4710535"/>
              <a:ext cx="1885095" cy="1660836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ACEF790-ECB2-D663-FF9F-9982A848B990}"/>
                </a:ext>
              </a:extLst>
            </p:cNvPr>
            <p:cNvSpPr/>
            <p:nvPr/>
          </p:nvSpPr>
          <p:spPr>
            <a:xfrm>
              <a:off x="14282427" y="5206320"/>
              <a:ext cx="1722022" cy="683430"/>
            </a:xfrm>
            <a:prstGeom prst="rect">
              <a:avLst/>
            </a:prstGeom>
            <a:solidFill>
              <a:srgbClr val="1D9CE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00" b="1" noProof="0" dirty="0">
                  <a:solidFill>
                    <a:schemeClr val="tx1"/>
                  </a:solidFill>
                </a:rPr>
                <a:t>- - - - - - - - - - - - -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030E1C6-D313-3415-1335-BF2F1C7AB224}"/>
                </a:ext>
              </a:extLst>
            </p:cNvPr>
            <p:cNvSpPr/>
            <p:nvPr/>
          </p:nvSpPr>
          <p:spPr>
            <a:xfrm>
              <a:off x="14725735" y="5215356"/>
              <a:ext cx="746804" cy="693420"/>
            </a:xfrm>
            <a:custGeom>
              <a:avLst/>
              <a:gdLst>
                <a:gd name="connsiteX0" fmla="*/ 746804 w 746804"/>
                <a:gd name="connsiteY0" fmla="*/ 0 h 693420"/>
                <a:gd name="connsiteX1" fmla="*/ 655364 w 746804"/>
                <a:gd name="connsiteY1" fmla="*/ 68580 h 693420"/>
                <a:gd name="connsiteX2" fmla="*/ 609644 w 746804"/>
                <a:gd name="connsiteY2" fmla="*/ 99060 h 693420"/>
                <a:gd name="connsiteX3" fmla="*/ 586784 w 746804"/>
                <a:gd name="connsiteY3" fmla="*/ 121920 h 693420"/>
                <a:gd name="connsiteX4" fmla="*/ 442004 w 746804"/>
                <a:gd name="connsiteY4" fmla="*/ 190500 h 693420"/>
                <a:gd name="connsiteX5" fmla="*/ 403904 w 746804"/>
                <a:gd name="connsiteY5" fmla="*/ 213360 h 693420"/>
                <a:gd name="connsiteX6" fmla="*/ 381044 w 746804"/>
                <a:gd name="connsiteY6" fmla="*/ 228600 h 693420"/>
                <a:gd name="connsiteX7" fmla="*/ 358184 w 746804"/>
                <a:gd name="connsiteY7" fmla="*/ 236220 h 693420"/>
                <a:gd name="connsiteX8" fmla="*/ 335324 w 746804"/>
                <a:gd name="connsiteY8" fmla="*/ 259080 h 693420"/>
                <a:gd name="connsiteX9" fmla="*/ 312464 w 746804"/>
                <a:gd name="connsiteY9" fmla="*/ 266700 h 693420"/>
                <a:gd name="connsiteX10" fmla="*/ 297224 w 746804"/>
                <a:gd name="connsiteY10" fmla="*/ 289560 h 693420"/>
                <a:gd name="connsiteX11" fmla="*/ 274364 w 746804"/>
                <a:gd name="connsiteY11" fmla="*/ 327660 h 693420"/>
                <a:gd name="connsiteX12" fmla="*/ 266744 w 746804"/>
                <a:gd name="connsiteY12" fmla="*/ 449580 h 693420"/>
                <a:gd name="connsiteX13" fmla="*/ 228644 w 746804"/>
                <a:gd name="connsiteY13" fmla="*/ 487680 h 693420"/>
                <a:gd name="connsiteX14" fmla="*/ 205784 w 746804"/>
                <a:gd name="connsiteY14" fmla="*/ 510540 h 693420"/>
                <a:gd name="connsiteX15" fmla="*/ 175304 w 746804"/>
                <a:gd name="connsiteY15" fmla="*/ 525780 h 693420"/>
                <a:gd name="connsiteX16" fmla="*/ 114344 w 746804"/>
                <a:gd name="connsiteY16" fmla="*/ 563880 h 693420"/>
                <a:gd name="connsiteX17" fmla="*/ 99104 w 746804"/>
                <a:gd name="connsiteY17" fmla="*/ 586740 h 693420"/>
                <a:gd name="connsiteX18" fmla="*/ 45764 w 746804"/>
                <a:gd name="connsiteY18" fmla="*/ 624840 h 693420"/>
                <a:gd name="connsiteX19" fmla="*/ 22904 w 746804"/>
                <a:gd name="connsiteY19" fmla="*/ 670560 h 693420"/>
                <a:gd name="connsiteX20" fmla="*/ 44 w 746804"/>
                <a:gd name="connsiteY20" fmla="*/ 693420 h 69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46804" h="693420">
                  <a:moveTo>
                    <a:pt x="746804" y="0"/>
                  </a:moveTo>
                  <a:cubicBezTo>
                    <a:pt x="642511" y="41717"/>
                    <a:pt x="797141" y="-25938"/>
                    <a:pt x="655364" y="68580"/>
                  </a:cubicBezTo>
                  <a:cubicBezTo>
                    <a:pt x="640124" y="78740"/>
                    <a:pt x="624102" y="87815"/>
                    <a:pt x="609644" y="99060"/>
                  </a:cubicBezTo>
                  <a:cubicBezTo>
                    <a:pt x="601138" y="105676"/>
                    <a:pt x="596244" y="116760"/>
                    <a:pt x="586784" y="121920"/>
                  </a:cubicBezTo>
                  <a:cubicBezTo>
                    <a:pt x="539904" y="147491"/>
                    <a:pt x="487795" y="163026"/>
                    <a:pt x="442004" y="190500"/>
                  </a:cubicBezTo>
                  <a:cubicBezTo>
                    <a:pt x="429304" y="198120"/>
                    <a:pt x="416463" y="205510"/>
                    <a:pt x="403904" y="213360"/>
                  </a:cubicBezTo>
                  <a:cubicBezTo>
                    <a:pt x="396138" y="218214"/>
                    <a:pt x="389235" y="224504"/>
                    <a:pt x="381044" y="228600"/>
                  </a:cubicBezTo>
                  <a:cubicBezTo>
                    <a:pt x="373860" y="232192"/>
                    <a:pt x="365804" y="233680"/>
                    <a:pt x="358184" y="236220"/>
                  </a:cubicBezTo>
                  <a:cubicBezTo>
                    <a:pt x="350564" y="243840"/>
                    <a:pt x="344290" y="253102"/>
                    <a:pt x="335324" y="259080"/>
                  </a:cubicBezTo>
                  <a:cubicBezTo>
                    <a:pt x="328641" y="263535"/>
                    <a:pt x="318736" y="261682"/>
                    <a:pt x="312464" y="266700"/>
                  </a:cubicBezTo>
                  <a:cubicBezTo>
                    <a:pt x="305313" y="272421"/>
                    <a:pt x="302078" y="281794"/>
                    <a:pt x="297224" y="289560"/>
                  </a:cubicBezTo>
                  <a:cubicBezTo>
                    <a:pt x="289374" y="302119"/>
                    <a:pt x="281984" y="314960"/>
                    <a:pt x="274364" y="327660"/>
                  </a:cubicBezTo>
                  <a:cubicBezTo>
                    <a:pt x="271824" y="368300"/>
                    <a:pt x="273095" y="409359"/>
                    <a:pt x="266744" y="449580"/>
                  </a:cubicBezTo>
                  <a:cubicBezTo>
                    <a:pt x="263357" y="471029"/>
                    <a:pt x="242191" y="476391"/>
                    <a:pt x="228644" y="487680"/>
                  </a:cubicBezTo>
                  <a:cubicBezTo>
                    <a:pt x="220365" y="494579"/>
                    <a:pt x="214553" y="504276"/>
                    <a:pt x="205784" y="510540"/>
                  </a:cubicBezTo>
                  <a:cubicBezTo>
                    <a:pt x="196541" y="517142"/>
                    <a:pt x="185116" y="520056"/>
                    <a:pt x="175304" y="525780"/>
                  </a:cubicBezTo>
                  <a:cubicBezTo>
                    <a:pt x="154606" y="537854"/>
                    <a:pt x="134664" y="551180"/>
                    <a:pt x="114344" y="563880"/>
                  </a:cubicBezTo>
                  <a:cubicBezTo>
                    <a:pt x="109264" y="571500"/>
                    <a:pt x="105580" y="580264"/>
                    <a:pt x="99104" y="586740"/>
                  </a:cubicBezTo>
                  <a:cubicBezTo>
                    <a:pt x="89652" y="596192"/>
                    <a:pt x="58744" y="616187"/>
                    <a:pt x="45764" y="624840"/>
                  </a:cubicBezTo>
                  <a:cubicBezTo>
                    <a:pt x="39566" y="643433"/>
                    <a:pt x="37676" y="655788"/>
                    <a:pt x="22904" y="670560"/>
                  </a:cubicBezTo>
                  <a:cubicBezTo>
                    <a:pt x="-2069" y="695533"/>
                    <a:pt x="44" y="674333"/>
                    <a:pt x="44" y="693420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61CD532-A579-12EB-C231-422EE2A0B03A}"/>
                </a:ext>
              </a:extLst>
            </p:cNvPr>
            <p:cNvSpPr txBox="1"/>
            <p:nvPr/>
          </p:nvSpPr>
          <p:spPr>
            <a:xfrm>
              <a:off x="12191712" y="5268032"/>
              <a:ext cx="1796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Gate rupture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6D73E49-E59D-4388-EA9D-5563F03D1C84}"/>
              </a:ext>
            </a:extLst>
          </p:cNvPr>
          <p:cNvGrpSpPr/>
          <p:nvPr/>
        </p:nvGrpSpPr>
        <p:grpSpPr>
          <a:xfrm>
            <a:off x="7745450" y="6945745"/>
            <a:ext cx="4769828" cy="3091951"/>
            <a:chOff x="775822" y="1520368"/>
            <a:chExt cx="4494887" cy="364004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9B4D505-CBDA-A417-DDE0-EE92210AB9FB}"/>
                </a:ext>
              </a:extLst>
            </p:cNvPr>
            <p:cNvGrpSpPr/>
            <p:nvPr/>
          </p:nvGrpSpPr>
          <p:grpSpPr>
            <a:xfrm>
              <a:off x="775822" y="1520368"/>
              <a:ext cx="4494887" cy="3378435"/>
              <a:chOff x="604372" y="1415593"/>
              <a:chExt cx="4494887" cy="337843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43B2E2F-72E2-798D-C835-75DA6A9D1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0345"/>
              <a:stretch>
                <a:fillRect/>
              </a:stretch>
            </p:blipFill>
            <p:spPr>
              <a:xfrm>
                <a:off x="604372" y="1415593"/>
                <a:ext cx="4494887" cy="3378435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FF53DE3-F151-2C00-4074-7440619D8D8D}"/>
                  </a:ext>
                </a:extLst>
              </p:cNvPr>
              <p:cNvSpPr txBox="1"/>
              <p:nvPr/>
            </p:nvSpPr>
            <p:spPr>
              <a:xfrm>
                <a:off x="1362532" y="3428079"/>
                <a:ext cx="10336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Before Irrad. 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A2714E-0A57-2006-E26C-5955CA1ABF9C}"/>
                  </a:ext>
                </a:extLst>
              </p:cNvPr>
              <p:cNvSpPr txBox="1"/>
              <p:nvPr/>
            </p:nvSpPr>
            <p:spPr>
              <a:xfrm>
                <a:off x="1419759" y="2283337"/>
                <a:ext cx="9192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After Irrad. 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200077-B56F-CEBE-B3BC-ECF7654C1359}"/>
                </a:ext>
              </a:extLst>
            </p:cNvPr>
            <p:cNvSpPr txBox="1"/>
            <p:nvPr/>
          </p:nvSpPr>
          <p:spPr>
            <a:xfrm>
              <a:off x="1352550" y="4898802"/>
              <a:ext cx="20489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VDS = 0.1V; Krypton 1259 MeV 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180F246-EE12-D297-FD8F-FFABDA3BB05D}"/>
              </a:ext>
            </a:extLst>
          </p:cNvPr>
          <p:cNvSpPr txBox="1"/>
          <p:nvPr/>
        </p:nvSpPr>
        <p:spPr>
          <a:xfrm>
            <a:off x="621715" y="7611071"/>
            <a:ext cx="68420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0" dirty="0" err="1">
                <a:solidFill>
                  <a:srgbClr val="333333"/>
                </a:solidFill>
                <a:effectLst/>
                <a:latin typeface="HelveticaNeue Regular"/>
              </a:rPr>
              <a:t>Ref</a:t>
            </a:r>
            <a:r>
              <a:rPr lang="fr-FR" sz="1400" b="1" i="0" dirty="0">
                <a:solidFill>
                  <a:srgbClr val="333333"/>
                </a:solidFill>
                <a:effectLst/>
                <a:latin typeface="HelveticaNeue Regular"/>
              </a:rPr>
              <a:t>. NSREC </a:t>
            </a:r>
            <a:r>
              <a:rPr lang="fr-FR" sz="1400" b="1" i="0" dirty="0" err="1">
                <a:solidFill>
                  <a:srgbClr val="333333"/>
                </a:solidFill>
                <a:effectLst/>
                <a:latin typeface="HelveticaNeue Regular"/>
              </a:rPr>
              <a:t>paper</a:t>
            </a:r>
            <a:endParaRPr lang="fr-FR" sz="1400" b="1" i="0" dirty="0">
              <a:solidFill>
                <a:srgbClr val="333333"/>
              </a:solidFill>
              <a:effectLst/>
              <a:latin typeface="HelveticaNeue Regular"/>
            </a:endParaRPr>
          </a:p>
          <a:p>
            <a:r>
              <a:rPr lang="fr-FR" sz="1400" b="0" i="0" dirty="0">
                <a:solidFill>
                  <a:srgbClr val="333333"/>
                </a:solidFill>
                <a:effectLst/>
                <a:latin typeface="HelveticaNeue Regular"/>
              </a:rPr>
              <a:t>D. Truyen et al, "Single Event </a:t>
            </a:r>
            <a:r>
              <a:rPr lang="fr-FR" sz="1400" b="0" i="0" dirty="0" err="1">
                <a:solidFill>
                  <a:srgbClr val="333333"/>
                </a:solidFill>
                <a:effectLst/>
                <a:latin typeface="HelveticaNeue Regular"/>
              </a:rPr>
              <a:t>Dielectric</a:t>
            </a:r>
            <a:r>
              <a:rPr lang="fr-FR" sz="1400" b="0" i="0" dirty="0">
                <a:solidFill>
                  <a:srgbClr val="333333"/>
                </a:solidFill>
                <a:effectLst/>
                <a:latin typeface="HelveticaNeue Regular"/>
              </a:rPr>
              <a:t> Rupture </a:t>
            </a:r>
            <a:r>
              <a:rPr lang="fr-FR" sz="1400" b="0" i="0" dirty="0" err="1">
                <a:solidFill>
                  <a:srgbClr val="333333"/>
                </a:solidFill>
                <a:effectLst/>
                <a:latin typeface="HelveticaNeue Regular"/>
              </a:rPr>
              <a:t>Characterization</a:t>
            </a:r>
            <a:r>
              <a:rPr lang="fr-FR" sz="1400" b="0" i="0" dirty="0">
                <a:solidFill>
                  <a:srgbClr val="333333"/>
                </a:solidFill>
                <a:effectLst/>
                <a:latin typeface="HelveticaNeue Regular"/>
              </a:rPr>
              <a:t> of Microchip High Voltage </a:t>
            </a:r>
            <a:r>
              <a:rPr lang="fr-FR" sz="1400" b="0" i="0" dirty="0" err="1">
                <a:solidFill>
                  <a:srgbClr val="333333"/>
                </a:solidFill>
                <a:effectLst/>
                <a:latin typeface="HelveticaNeue Regular"/>
              </a:rPr>
              <a:t>Devices</a:t>
            </a:r>
            <a:r>
              <a:rPr lang="fr-FR" sz="1400" b="0" i="0" dirty="0">
                <a:solidFill>
                  <a:srgbClr val="333333"/>
                </a:solidFill>
                <a:effectLst/>
                <a:latin typeface="HelveticaNeue Regular"/>
              </a:rPr>
              <a:t>," </a:t>
            </a:r>
            <a:r>
              <a:rPr lang="fr-FR" sz="1400" b="0" i="1" dirty="0">
                <a:solidFill>
                  <a:srgbClr val="333333"/>
                </a:solidFill>
                <a:effectLst/>
                <a:latin typeface="HelveticaNeue Regular"/>
              </a:rPr>
              <a:t>2019 IEEE Radiation </a:t>
            </a:r>
            <a:r>
              <a:rPr lang="fr-FR" sz="1400" b="0" i="1" dirty="0" err="1">
                <a:solidFill>
                  <a:srgbClr val="333333"/>
                </a:solidFill>
                <a:effectLst/>
                <a:latin typeface="HelveticaNeue Regular"/>
              </a:rPr>
              <a:t>Effects</a:t>
            </a:r>
            <a:r>
              <a:rPr lang="fr-FR" sz="1400" b="0" i="1" dirty="0">
                <a:solidFill>
                  <a:srgbClr val="333333"/>
                </a:solidFill>
                <a:effectLst/>
                <a:latin typeface="HelveticaNeue Regular"/>
              </a:rPr>
              <a:t> Data Workshop</a:t>
            </a:r>
            <a:r>
              <a:rPr lang="fr-FR" sz="1400" b="0" i="0" dirty="0">
                <a:solidFill>
                  <a:srgbClr val="333333"/>
                </a:solidFill>
                <a:effectLst/>
                <a:latin typeface="HelveticaNeue Regular"/>
              </a:rPr>
              <a:t>, San Antonio, TX, USA, 2019, pp. 1-8, </a:t>
            </a:r>
            <a:r>
              <a:rPr lang="fr-FR" sz="1400" b="0" i="0" dirty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fr-FR" sz="1400" b="0" i="0" dirty="0">
                <a:solidFill>
                  <a:srgbClr val="333333"/>
                </a:solidFill>
                <a:effectLst/>
                <a:latin typeface="HelveticaNeue Regular"/>
              </a:rPr>
              <a:t>: 10.1109/REDW.2019.8906623.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2497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A0710-1A3A-5981-0641-936BF09F2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6D3860-80D0-22C1-ED56-8E171172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Effect Events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D417B-5158-DDC4-8585-B72E3D11E7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Results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9E2EF08-E2BD-7EE0-E2CF-4758C087A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939459"/>
              </p:ext>
            </p:extLst>
          </p:nvPr>
        </p:nvGraphicFramePr>
        <p:xfrm>
          <a:off x="533400" y="4003675"/>
          <a:ext cx="7677149" cy="41999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65797">
                  <a:extLst>
                    <a:ext uri="{9D8B030D-6E8A-4147-A177-3AD203B41FA5}">
                      <a16:colId xmlns:a16="http://schemas.microsoft.com/office/drawing/2014/main" val="1927872861"/>
                    </a:ext>
                  </a:extLst>
                </a:gridCol>
                <a:gridCol w="2811352">
                  <a:extLst>
                    <a:ext uri="{9D8B030D-6E8A-4147-A177-3AD203B41FA5}">
                      <a16:colId xmlns:a16="http://schemas.microsoft.com/office/drawing/2014/main" val="684988561"/>
                    </a:ext>
                  </a:extLst>
                </a:gridCol>
              </a:tblGrid>
              <a:tr h="726350">
                <a:tc>
                  <a:txBody>
                    <a:bodyPr/>
                    <a:lstStyle/>
                    <a:p>
                      <a:pPr algn="ctr"/>
                      <a:r>
                        <a:rPr lang="en-US" sz="2800" noProof="0" dirty="0">
                          <a:latin typeface="Cy"/>
                        </a:rPr>
                        <a:t>Microchip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noProof="0" dirty="0">
                          <a:latin typeface="Cy"/>
                        </a:rPr>
                        <a:t>Bit flip MTBF</a:t>
                      </a:r>
                    </a:p>
                    <a:p>
                      <a:pPr algn="ctr"/>
                      <a:r>
                        <a:rPr lang="en-US" sz="2800" noProof="0" dirty="0">
                          <a:latin typeface="Cy"/>
                        </a:rPr>
                        <a:t> (ISS LEO)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197926"/>
                  </a:ext>
                </a:extLst>
              </a:tr>
              <a:tr h="726350">
                <a:tc>
                  <a:txBody>
                    <a:bodyPr/>
                    <a:lstStyle/>
                    <a:p>
                      <a:r>
                        <a:rPr lang="en-US" sz="2400" b="1" noProof="0" dirty="0">
                          <a:latin typeface="Cy"/>
                        </a:rPr>
                        <a:t>SST26LF064RT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noProof="0" dirty="0">
                          <a:latin typeface="Cy"/>
                        </a:rPr>
                        <a:t>2.28</a:t>
                      </a:r>
                      <a:r>
                        <a:rPr lang="en-US" sz="2400" baseline="30000" noProof="0" dirty="0">
                          <a:latin typeface="Cy"/>
                        </a:rPr>
                        <a:t>E</a:t>
                      </a:r>
                      <a:r>
                        <a:rPr lang="en-US" sz="2400" noProof="0" dirty="0">
                          <a:latin typeface="Cy"/>
                        </a:rPr>
                        <a:t>10 days </a:t>
                      </a:r>
                    </a:p>
                    <a:p>
                      <a:r>
                        <a:rPr lang="en-US" sz="2400" noProof="0" dirty="0">
                          <a:latin typeface="Cy"/>
                        </a:rPr>
                        <a:t>62</a:t>
                      </a:r>
                      <a:r>
                        <a:rPr lang="en-US" sz="2400" baseline="30000" noProof="0" dirty="0">
                          <a:latin typeface="Cy"/>
                        </a:rPr>
                        <a:t>E</a:t>
                      </a:r>
                      <a:r>
                        <a:rPr lang="en-US" sz="2400" noProof="0" dirty="0">
                          <a:latin typeface="Cy"/>
                        </a:rPr>
                        <a:t>6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62364"/>
                  </a:ext>
                </a:extLst>
              </a:tr>
              <a:tr h="726350">
                <a:tc>
                  <a:txBody>
                    <a:bodyPr/>
                    <a:lstStyle/>
                    <a:p>
                      <a:r>
                        <a:rPr lang="en-US" sz="2400" b="1" noProof="0" dirty="0">
                          <a:latin typeface="Cy"/>
                        </a:rPr>
                        <a:t>SST38LF6401RT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noProof="0" dirty="0">
                          <a:latin typeface="Cy"/>
                        </a:rPr>
                        <a:t>13.4</a:t>
                      </a:r>
                      <a:r>
                        <a:rPr lang="en-US" sz="2400" baseline="30000" noProof="0" dirty="0">
                          <a:latin typeface="Cy"/>
                        </a:rPr>
                        <a:t>E</a:t>
                      </a:r>
                      <a:r>
                        <a:rPr lang="en-US" sz="2400" noProof="0" dirty="0">
                          <a:latin typeface="Cy"/>
                        </a:rPr>
                        <a:t>3 days </a:t>
                      </a:r>
                    </a:p>
                    <a:p>
                      <a:r>
                        <a:rPr lang="en-US" sz="2400" noProof="0" dirty="0">
                          <a:latin typeface="Cy"/>
                        </a:rPr>
                        <a:t>38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837953"/>
                  </a:ext>
                </a:extLst>
              </a:tr>
              <a:tr h="786172">
                <a:tc>
                  <a:txBody>
                    <a:bodyPr/>
                    <a:lstStyle/>
                    <a:p>
                      <a:r>
                        <a:rPr lang="en-US" sz="2400" b="1" noProof="0" dirty="0">
                          <a:latin typeface="Cy"/>
                        </a:rPr>
                        <a:t>SAMV71RT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noProof="0" dirty="0">
                          <a:latin typeface="Cy"/>
                        </a:rPr>
                        <a:t>15</a:t>
                      </a:r>
                      <a:r>
                        <a:rPr lang="en-US" sz="2400" baseline="30000" noProof="0" dirty="0">
                          <a:latin typeface="Cy"/>
                        </a:rPr>
                        <a:t>E</a:t>
                      </a:r>
                      <a:r>
                        <a:rPr lang="en-US" sz="2400" noProof="0" dirty="0">
                          <a:latin typeface="Cy"/>
                        </a:rPr>
                        <a:t>6 days </a:t>
                      </a:r>
                    </a:p>
                    <a:p>
                      <a:r>
                        <a:rPr lang="en-US" sz="2400" noProof="0" dirty="0">
                          <a:latin typeface="Cy"/>
                        </a:rPr>
                        <a:t>41</a:t>
                      </a:r>
                      <a:r>
                        <a:rPr lang="en-US" sz="2400" baseline="30000" noProof="0" dirty="0">
                          <a:latin typeface="Cy"/>
                        </a:rPr>
                        <a:t>E</a:t>
                      </a:r>
                      <a:r>
                        <a:rPr lang="en-US" sz="2400" noProof="0" dirty="0">
                          <a:latin typeface="Cy"/>
                        </a:rPr>
                        <a:t>3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17317"/>
                  </a:ext>
                </a:extLst>
              </a:tr>
              <a:tr h="786172">
                <a:tc>
                  <a:txBody>
                    <a:bodyPr/>
                    <a:lstStyle/>
                    <a:p>
                      <a:r>
                        <a:rPr lang="en-US" sz="3200" b="1" noProof="0" dirty="0">
                          <a:solidFill>
                            <a:schemeClr val="dk1"/>
                          </a:solidFill>
                          <a:latin typeface="Cy"/>
                          <a:ea typeface="+mn-ea"/>
                          <a:cs typeface="+mn-cs"/>
                        </a:rPr>
                        <a:t>SAMRH71*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noProof="0" dirty="0">
                          <a:solidFill>
                            <a:schemeClr val="dk1"/>
                          </a:solidFill>
                          <a:latin typeface="Cy"/>
                          <a:ea typeface="+mn-ea"/>
                          <a:cs typeface="+mn-cs"/>
                        </a:rPr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48745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59145E0-4C05-E75C-C0ED-A7D204F00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3089275"/>
            <a:ext cx="8001000" cy="533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8BFDF6-E69C-936C-E18C-5BD1A68622F1}"/>
              </a:ext>
            </a:extLst>
          </p:cNvPr>
          <p:cNvSpPr txBox="1"/>
          <p:nvPr/>
        </p:nvSpPr>
        <p:spPr>
          <a:xfrm>
            <a:off x="9906000" y="9728140"/>
            <a:ext cx="7954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90" dirty="0">
                <a:solidFill>
                  <a:srgbClr val="000F82"/>
                </a:solidFill>
                <a:latin typeface="Cy"/>
              </a:rPr>
              <a:t>* : RHBD device (Radiation Hardened by Design)</a:t>
            </a:r>
          </a:p>
        </p:txBody>
      </p:sp>
    </p:spTree>
    <p:extLst>
      <p:ext uri="{BB962C8B-B14F-4D97-AF65-F5344CB8AC3E}">
        <p14:creationId xmlns:p14="http://schemas.microsoft.com/office/powerpoint/2010/main" val="1719642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F84C-2A43-412C-BB01-73929B80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Possible Mitigations</a:t>
            </a:r>
          </a:p>
        </p:txBody>
      </p:sp>
    </p:spTree>
    <p:extLst>
      <p:ext uri="{BB962C8B-B14F-4D97-AF65-F5344CB8AC3E}">
        <p14:creationId xmlns:p14="http://schemas.microsoft.com/office/powerpoint/2010/main" val="3070870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C3D6-1D97-47D0-4A82-456560C05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D5D82-F457-67D9-B82E-9D82CA9EEA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A9AF6-1175-C7A3-1E70-1DB4EE1DFD8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6147" y="1870709"/>
            <a:ext cx="4486808" cy="6934200"/>
          </a:xfrm>
        </p:spPr>
        <p:txBody>
          <a:bodyPr/>
          <a:lstStyle/>
          <a:p>
            <a:r>
              <a:rPr lang="en-US" sz="2400" dirty="0"/>
              <a:t>Process</a:t>
            </a:r>
            <a:endParaRPr lang="en-US" sz="2000" dirty="0"/>
          </a:p>
          <a:p>
            <a:pPr lvl="1"/>
            <a:r>
              <a:rPr lang="en-US" sz="2000" dirty="0"/>
              <a:t>Reduce oxide thickness</a:t>
            </a:r>
          </a:p>
          <a:p>
            <a:pPr lvl="1"/>
            <a:r>
              <a:rPr lang="en-US" sz="2000" dirty="0"/>
              <a:t>Adding Implants to modify the parasitic transistor parameters</a:t>
            </a:r>
          </a:p>
          <a:p>
            <a:pPr lvl="1"/>
            <a:endParaRPr lang="en-US" sz="2000" dirty="0"/>
          </a:p>
          <a:p>
            <a:r>
              <a:rPr lang="en-US" sz="2400" dirty="0"/>
              <a:t>Design</a:t>
            </a:r>
          </a:p>
          <a:p>
            <a:pPr lvl="1"/>
            <a:r>
              <a:rPr lang="en-US" sz="2000" dirty="0"/>
              <a:t>Choose the best technology node</a:t>
            </a:r>
          </a:p>
          <a:p>
            <a:pPr lvl="1"/>
            <a:r>
              <a:rPr lang="en-US" sz="2000" dirty="0"/>
              <a:t>Use proven blocs</a:t>
            </a:r>
          </a:p>
          <a:p>
            <a:pPr lvl="1"/>
            <a:r>
              <a:rPr lang="en-US" sz="2000" dirty="0"/>
              <a:t>Oversize charge pump</a:t>
            </a:r>
          </a:p>
          <a:p>
            <a:pPr lvl="1"/>
            <a:r>
              <a:rPr lang="en-US" sz="2000" dirty="0"/>
              <a:t>Enclosed Layout transistor </a:t>
            </a:r>
          </a:p>
          <a:p>
            <a:pPr lvl="1"/>
            <a:endParaRPr lang="en-US" sz="2000" dirty="0">
              <a:highlight>
                <a:srgbClr val="FFFF00"/>
              </a:highlight>
            </a:endParaRPr>
          </a:p>
          <a:p>
            <a:endParaRPr lang="en-US" sz="2400" dirty="0"/>
          </a:p>
          <a:p>
            <a:r>
              <a:rPr lang="en-US" sz="2400" dirty="0"/>
              <a:t>Mass production (Yield impact)</a:t>
            </a:r>
          </a:p>
          <a:p>
            <a:pPr lvl="1"/>
            <a:r>
              <a:rPr lang="en-US" sz="2000" dirty="0"/>
              <a:t>Configure the device in the better manner</a:t>
            </a:r>
          </a:p>
          <a:p>
            <a:pPr lvl="2"/>
            <a:r>
              <a:rPr lang="en-US" sz="1800" dirty="0" err="1"/>
              <a:t>Vref</a:t>
            </a:r>
            <a:r>
              <a:rPr lang="en-US" sz="1800" dirty="0"/>
              <a:t> configuration to anticipate drift</a:t>
            </a:r>
          </a:p>
          <a:p>
            <a:pPr lvl="2"/>
            <a:r>
              <a:rPr lang="en-US" sz="1800" dirty="0"/>
              <a:t>Properly use spare mechanism</a:t>
            </a:r>
          </a:p>
          <a:p>
            <a:pPr lvl="1"/>
            <a:r>
              <a:rPr lang="en-US" sz="2000" dirty="0"/>
              <a:t>Unit screening</a:t>
            </a:r>
          </a:p>
          <a:p>
            <a:pPr lvl="2"/>
            <a:r>
              <a:rPr lang="en-US" sz="1800" dirty="0"/>
              <a:t>reject worst devices ( Margin )</a:t>
            </a:r>
          </a:p>
          <a:p>
            <a:endParaRPr lang="en-US" sz="2400" dirty="0"/>
          </a:p>
          <a:p>
            <a:r>
              <a:rPr lang="en-US" sz="2400" dirty="0"/>
              <a:t>Application</a:t>
            </a:r>
          </a:p>
          <a:p>
            <a:pPr lvl="1"/>
            <a:r>
              <a:rPr lang="en-US" sz="2000" dirty="0"/>
              <a:t>Re-program the device periodically</a:t>
            </a:r>
          </a:p>
          <a:p>
            <a:pPr lvl="1"/>
            <a:r>
              <a:rPr lang="en-US" sz="2000" dirty="0"/>
              <a:t>Shielding</a:t>
            </a:r>
            <a:endParaRPr lang="en-US" sz="1800" dirty="0"/>
          </a:p>
          <a:p>
            <a:endParaRPr lang="en-US" dirty="0"/>
          </a:p>
        </p:txBody>
      </p:sp>
      <p:pic>
        <p:nvPicPr>
          <p:cNvPr id="5" name="Picture 2" descr="MODEL IMAGE">
            <a:extLst>
              <a:ext uri="{FF2B5EF4-FFF2-40B4-BE49-F238E27FC236}">
                <a16:creationId xmlns:a16="http://schemas.microsoft.com/office/drawing/2014/main" id="{7A1658DB-F7FB-EAA2-2F0B-AF6E66DF9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r="14830"/>
          <a:stretch>
            <a:fillRect/>
          </a:stretch>
        </p:blipFill>
        <p:spPr bwMode="auto">
          <a:xfrm>
            <a:off x="8563601" y="189935"/>
            <a:ext cx="3710242" cy="38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6BC52B-C5FE-A51B-DE28-96C76C67468A}"/>
              </a:ext>
            </a:extLst>
          </p:cNvPr>
          <p:cNvGrpSpPr/>
          <p:nvPr/>
        </p:nvGrpSpPr>
        <p:grpSpPr>
          <a:xfrm>
            <a:off x="5410200" y="4303491"/>
            <a:ext cx="10430658" cy="5356988"/>
            <a:chOff x="414867" y="1040928"/>
            <a:chExt cx="10430658" cy="53569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47E3A87-CD33-2E91-6C57-6D3450B84926}"/>
                </a:ext>
              </a:extLst>
            </p:cNvPr>
            <p:cNvGrpSpPr/>
            <p:nvPr/>
          </p:nvGrpSpPr>
          <p:grpSpPr>
            <a:xfrm>
              <a:off x="414867" y="1072908"/>
              <a:ext cx="3887068" cy="5325008"/>
              <a:chOff x="420798" y="1040928"/>
              <a:chExt cx="3887068" cy="5325008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D46539D-EDF1-0229-2BE4-6C61306F33D8}"/>
                  </a:ext>
                </a:extLst>
              </p:cNvPr>
              <p:cNvSpPr/>
              <p:nvPr/>
            </p:nvSpPr>
            <p:spPr>
              <a:xfrm>
                <a:off x="420798" y="1040928"/>
                <a:ext cx="3887068" cy="5325008"/>
              </a:xfrm>
              <a:prstGeom prst="rect">
                <a:avLst/>
              </a:prstGeom>
              <a:solidFill>
                <a:schemeClr val="bg1">
                  <a:alpha val="32941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FD1393C-5B74-3368-AAEC-1A5514555DC3}"/>
                  </a:ext>
                </a:extLst>
              </p:cNvPr>
              <p:cNvSpPr txBox="1"/>
              <p:nvPr/>
            </p:nvSpPr>
            <p:spPr>
              <a:xfrm>
                <a:off x="498016" y="1126412"/>
                <a:ext cx="37603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Radiation induced degradation in STI oxides </a:t>
                </a:r>
              </a:p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57A70BE-5A9D-0B3A-697D-50290A321E89}"/>
                </a:ext>
              </a:extLst>
            </p:cNvPr>
            <p:cNvGrpSpPr/>
            <p:nvPr/>
          </p:nvGrpSpPr>
          <p:grpSpPr>
            <a:xfrm>
              <a:off x="874055" y="4129366"/>
              <a:ext cx="2986044" cy="1987660"/>
              <a:chOff x="2283996" y="3820036"/>
              <a:chExt cx="2643672" cy="1627231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AE2D7EB-B2E9-C9B7-6772-0A2C71612D94}"/>
                  </a:ext>
                </a:extLst>
              </p:cNvPr>
              <p:cNvGrpSpPr/>
              <p:nvPr/>
            </p:nvGrpSpPr>
            <p:grpSpPr>
              <a:xfrm>
                <a:off x="2671266" y="3820036"/>
                <a:ext cx="1719257" cy="1225406"/>
                <a:chOff x="2579191" y="4051811"/>
                <a:chExt cx="1719257" cy="1225406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C9E991F7-2878-9D60-0EE1-D0898512C08D}"/>
                    </a:ext>
                  </a:extLst>
                </p:cNvPr>
                <p:cNvGrpSpPr/>
                <p:nvPr/>
              </p:nvGrpSpPr>
              <p:grpSpPr>
                <a:xfrm>
                  <a:off x="2579191" y="4339746"/>
                  <a:ext cx="1698524" cy="937471"/>
                  <a:chOff x="2579191" y="4339746"/>
                  <a:chExt cx="1698524" cy="937471"/>
                </a:xfrm>
              </p:grpSpPr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25F277E7-4B2F-1AAD-DD93-ADDF246574C4}"/>
                      </a:ext>
                    </a:extLst>
                  </p:cNvPr>
                  <p:cNvGrpSpPr/>
                  <p:nvPr/>
                </p:nvGrpSpPr>
                <p:grpSpPr>
                  <a:xfrm>
                    <a:off x="2582033" y="4470676"/>
                    <a:ext cx="1695682" cy="806541"/>
                    <a:chOff x="2083558" y="4411409"/>
                    <a:chExt cx="1695682" cy="806541"/>
                  </a:xfrm>
                </p:grpSpPr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D02CAF2A-0115-9DB5-FF8B-4CDF36C77A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83558" y="4458749"/>
                      <a:ext cx="1695682" cy="759201"/>
                    </a:xfrm>
                    <a:prstGeom prst="rect">
                      <a:avLst/>
                    </a:prstGeom>
                    <a:gradFill>
                      <a:gsLst>
                        <a:gs pos="35000">
                          <a:schemeClr val="accent1">
                            <a:lumMod val="5000"/>
                            <a:lumOff val="95000"/>
                          </a:schemeClr>
                        </a:gs>
                        <a:gs pos="66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7" name="Trapezoid 56">
                      <a:extLst>
                        <a:ext uri="{FF2B5EF4-FFF2-40B4-BE49-F238E27FC236}">
                          <a16:creationId xmlns:a16="http://schemas.microsoft.com/office/drawing/2014/main" id="{C65A26BB-A24E-ACF9-E4E0-9CD6E3CD06D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250755" y="4458749"/>
                      <a:ext cx="271497" cy="224411"/>
                    </a:xfrm>
                    <a:prstGeom prst="trapezoid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8" name="Trapezoid 57">
                      <a:extLst>
                        <a:ext uri="{FF2B5EF4-FFF2-40B4-BE49-F238E27FC236}">
                          <a16:creationId xmlns:a16="http://schemas.microsoft.com/office/drawing/2014/main" id="{9C8037A6-2201-AC92-11ED-070D5273B29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259129" y="4459691"/>
                      <a:ext cx="271497" cy="224411"/>
                    </a:xfrm>
                    <a:prstGeom prst="trapezoid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0ADB6572-EDBB-1CC1-AFD2-B061A830D0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3212" y="4417759"/>
                      <a:ext cx="313094" cy="27716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00" b="1" dirty="0">
                          <a:solidFill>
                            <a:srgbClr val="C00000"/>
                          </a:solidFill>
                        </a:rPr>
                        <a:t>+++++</a:t>
                      </a:r>
                    </a:p>
                  </p:txBody>
                </p:sp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7947F2C9-ADCC-BCFB-6BD9-EA5C508D6B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60770" y="4411409"/>
                      <a:ext cx="313094" cy="27716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00" b="1" dirty="0">
                          <a:solidFill>
                            <a:srgbClr val="C00000"/>
                          </a:solidFill>
                        </a:rPr>
                        <a:t>+++++</a:t>
                      </a:r>
                    </a:p>
                  </p:txBody>
                </p: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FB496EB3-357C-76CE-51C9-0944325A0E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79134" y="4927856"/>
                      <a:ext cx="867545" cy="25391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50" b="1" dirty="0"/>
                        <a:t>Pwell / Sub</a:t>
                      </a:r>
                    </a:p>
                  </p:txBody>
                </p:sp>
              </p:grp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3CEC5CEA-AD94-91CA-35A5-C201F6530C46}"/>
                      </a:ext>
                    </a:extLst>
                  </p:cNvPr>
                  <p:cNvSpPr/>
                  <p:nvPr/>
                </p:nvSpPr>
                <p:spPr>
                  <a:xfrm>
                    <a:off x="3046789" y="4416425"/>
                    <a:ext cx="701290" cy="65413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70D96978-9340-D644-24D5-916C9C0B0675}"/>
                      </a:ext>
                    </a:extLst>
                  </p:cNvPr>
                  <p:cNvSpPr/>
                  <p:nvPr/>
                </p:nvSpPr>
                <p:spPr>
                  <a:xfrm>
                    <a:off x="2582033" y="4473255"/>
                    <a:ext cx="1695682" cy="45719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AF6F8E7-1747-52BF-EC83-134007A5D50F}"/>
                      </a:ext>
                    </a:extLst>
                  </p:cNvPr>
                  <p:cNvSpPr/>
                  <p:nvPr/>
                </p:nvSpPr>
                <p:spPr>
                  <a:xfrm>
                    <a:off x="4051647" y="4413298"/>
                    <a:ext cx="226067" cy="45719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6DF303B1-5440-7A96-633A-73A5409ACA73}"/>
                      </a:ext>
                    </a:extLst>
                  </p:cNvPr>
                  <p:cNvSpPr/>
                  <p:nvPr/>
                </p:nvSpPr>
                <p:spPr>
                  <a:xfrm>
                    <a:off x="2579191" y="4413029"/>
                    <a:ext cx="164028" cy="45719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71ACF4F9-69D5-F705-B1C2-6AB71536DEF8}"/>
                      </a:ext>
                    </a:extLst>
                  </p:cNvPr>
                  <p:cNvSpPr/>
                  <p:nvPr/>
                </p:nvSpPr>
                <p:spPr>
                  <a:xfrm rot="18175792">
                    <a:off x="2702093" y="4380355"/>
                    <a:ext cx="108000" cy="360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227B540B-EDCF-E640-6C4F-7701BE866DDD}"/>
                      </a:ext>
                    </a:extLst>
                  </p:cNvPr>
                  <p:cNvSpPr/>
                  <p:nvPr/>
                </p:nvSpPr>
                <p:spPr>
                  <a:xfrm rot="3456360">
                    <a:off x="2970006" y="4380922"/>
                    <a:ext cx="108000" cy="360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92499E66-B713-35DD-F229-B4BE0A961478}"/>
                      </a:ext>
                    </a:extLst>
                  </p:cNvPr>
                  <p:cNvSpPr/>
                  <p:nvPr/>
                </p:nvSpPr>
                <p:spPr>
                  <a:xfrm>
                    <a:off x="2775595" y="4339746"/>
                    <a:ext cx="231998" cy="45719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D94B5935-637F-5522-7D62-98244544C516}"/>
                      </a:ext>
                    </a:extLst>
                  </p:cNvPr>
                  <p:cNvSpPr/>
                  <p:nvPr/>
                </p:nvSpPr>
                <p:spPr>
                  <a:xfrm rot="18175792">
                    <a:off x="3719257" y="4383646"/>
                    <a:ext cx="108000" cy="360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2F3B7A47-4A16-C824-7DC0-4BF7EF336D04}"/>
                      </a:ext>
                    </a:extLst>
                  </p:cNvPr>
                  <p:cNvSpPr/>
                  <p:nvPr/>
                </p:nvSpPr>
                <p:spPr>
                  <a:xfrm rot="3456360">
                    <a:off x="3987170" y="4384213"/>
                    <a:ext cx="108000" cy="360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1F00637-9EBE-2CB2-6BFE-A0EDD8F65A67}"/>
                      </a:ext>
                    </a:extLst>
                  </p:cNvPr>
                  <p:cNvSpPr/>
                  <p:nvPr/>
                </p:nvSpPr>
                <p:spPr>
                  <a:xfrm>
                    <a:off x="3792759" y="4343037"/>
                    <a:ext cx="231998" cy="45719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5F95612-983B-149F-E340-BF27F43E1CB4}"/>
                    </a:ext>
                  </a:extLst>
                </p:cNvPr>
                <p:cNvSpPr txBox="1"/>
                <p:nvPr/>
              </p:nvSpPr>
              <p:spPr>
                <a:xfrm>
                  <a:off x="3519067" y="4163230"/>
                  <a:ext cx="779381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2"/>
                      </a:solidFill>
                    </a:rPr>
                    <a:t>Poly. Gate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49C7258-35EE-F178-6177-7E822F3EC8F6}"/>
                    </a:ext>
                  </a:extLst>
                </p:cNvPr>
                <p:cNvSpPr txBox="1"/>
                <p:nvPr/>
              </p:nvSpPr>
              <p:spPr>
                <a:xfrm>
                  <a:off x="2950009" y="4051811"/>
                  <a:ext cx="83388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1"/>
                      </a:solidFill>
                    </a:rPr>
                    <a:t>Oxides (STI)</a:t>
                  </a:r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E48714AA-12DA-952F-83C0-CCC182B927C3}"/>
                    </a:ext>
                  </a:extLst>
                </p:cNvPr>
                <p:cNvCxnSpPr>
                  <a:cxnSpLocks/>
                  <a:stCxn id="42" idx="2"/>
                </p:cNvCxnSpPr>
                <p:nvPr/>
              </p:nvCxnSpPr>
              <p:spPr>
                <a:xfrm flipH="1">
                  <a:off x="3021285" y="4298032"/>
                  <a:ext cx="345666" cy="24284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3D4B42E6-6C5C-8AD2-A707-DEFF8D88E9FE}"/>
                    </a:ext>
                  </a:extLst>
                </p:cNvPr>
                <p:cNvCxnSpPr>
                  <a:cxnSpLocks/>
                  <a:stCxn id="42" idx="2"/>
                </p:cNvCxnSpPr>
                <p:nvPr/>
              </p:nvCxnSpPr>
              <p:spPr>
                <a:xfrm>
                  <a:off x="3366950" y="4298032"/>
                  <a:ext cx="382992" cy="24546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77E072D-EF43-2FE7-1CA7-CC69EE893614}"/>
                  </a:ext>
                </a:extLst>
              </p:cNvPr>
              <p:cNvSpPr txBox="1"/>
              <p:nvPr/>
            </p:nvSpPr>
            <p:spPr>
              <a:xfrm>
                <a:off x="2283996" y="5201046"/>
                <a:ext cx="264367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Oxide-trapped charge charge build up in STI  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510D4A-073E-B546-3A3C-03AFA23D6C5A}"/>
                </a:ext>
              </a:extLst>
            </p:cNvPr>
            <p:cNvGrpSpPr/>
            <p:nvPr/>
          </p:nvGrpSpPr>
          <p:grpSpPr>
            <a:xfrm>
              <a:off x="992836" y="1718541"/>
              <a:ext cx="2408281" cy="2125364"/>
              <a:chOff x="2271303" y="1727008"/>
              <a:chExt cx="2157963" cy="186267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17FDE70-FBD5-4838-E7E6-BB5436D9B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4804" y="1727008"/>
                <a:ext cx="1583436" cy="1622534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8E951B9-74EE-3163-C491-ADCF2FACA425}"/>
                  </a:ext>
                </a:extLst>
              </p:cNvPr>
              <p:cNvSpPr txBox="1"/>
              <p:nvPr/>
            </p:nvSpPr>
            <p:spPr>
              <a:xfrm>
                <a:off x="2271303" y="3343462"/>
                <a:ext cx="21579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Drain-source leakage path in NMOS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DB16BE-69A4-FA8E-5D03-AB0278F82CEF}"/>
                </a:ext>
              </a:extLst>
            </p:cNvPr>
            <p:cNvGrpSpPr/>
            <p:nvPr/>
          </p:nvGrpSpPr>
          <p:grpSpPr>
            <a:xfrm>
              <a:off x="4708998" y="2831736"/>
              <a:ext cx="1398075" cy="903676"/>
              <a:chOff x="3675018" y="2902422"/>
              <a:chExt cx="1398075" cy="903676"/>
            </a:xfrm>
          </p:grpSpPr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3DD9162C-843B-0E80-C925-551F92CE5A6C}"/>
                  </a:ext>
                </a:extLst>
              </p:cNvPr>
              <p:cNvSpPr/>
              <p:nvPr/>
            </p:nvSpPr>
            <p:spPr>
              <a:xfrm>
                <a:off x="3705726" y="3251532"/>
                <a:ext cx="1367367" cy="554566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6BFDB07-EB50-D7D4-335B-BCB67F4C290B}"/>
                  </a:ext>
                </a:extLst>
              </p:cNvPr>
              <p:cNvSpPr txBox="1"/>
              <p:nvPr/>
            </p:nvSpPr>
            <p:spPr>
              <a:xfrm>
                <a:off x="3675018" y="2902422"/>
                <a:ext cx="11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Mitigation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E90B8E-00C7-3BE4-7A46-BB6302BFC701}"/>
                </a:ext>
              </a:extLst>
            </p:cNvPr>
            <p:cNvGrpSpPr/>
            <p:nvPr/>
          </p:nvGrpSpPr>
          <p:grpSpPr>
            <a:xfrm>
              <a:off x="6447568" y="1040928"/>
              <a:ext cx="4397957" cy="5325008"/>
              <a:chOff x="6447568" y="1040928"/>
              <a:chExt cx="4397957" cy="532500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6D8B20-5719-60AB-99AF-C1CE67B3A79A}"/>
                  </a:ext>
                </a:extLst>
              </p:cNvPr>
              <p:cNvGrpSpPr/>
              <p:nvPr/>
            </p:nvGrpSpPr>
            <p:grpSpPr>
              <a:xfrm>
                <a:off x="6447568" y="1040928"/>
                <a:ext cx="4397957" cy="5325008"/>
                <a:chOff x="6447568" y="1040928"/>
                <a:chExt cx="4397957" cy="532500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E5C4575C-162C-31AE-3517-ADA88B7ABFE1}"/>
                    </a:ext>
                  </a:extLst>
                </p:cNvPr>
                <p:cNvGrpSpPr/>
                <p:nvPr/>
              </p:nvGrpSpPr>
              <p:grpSpPr>
                <a:xfrm>
                  <a:off x="6447568" y="1040928"/>
                  <a:ext cx="4397957" cy="5325008"/>
                  <a:chOff x="6447568" y="1040928"/>
                  <a:chExt cx="4397957" cy="5325008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08D8130E-FC1F-56E3-F670-73E0455B70DF}"/>
                      </a:ext>
                    </a:extLst>
                  </p:cNvPr>
                  <p:cNvGrpSpPr/>
                  <p:nvPr/>
                </p:nvGrpSpPr>
                <p:grpSpPr>
                  <a:xfrm>
                    <a:off x="6447568" y="1040928"/>
                    <a:ext cx="4397957" cy="5325008"/>
                    <a:chOff x="5215573" y="1030574"/>
                    <a:chExt cx="4397957" cy="5325008"/>
                  </a:xfrm>
                </p:grpSpPr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E40BA420-1DDF-6595-2141-3DA0EDC4D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5573" y="1030574"/>
                      <a:ext cx="4397957" cy="5325008"/>
                    </a:xfrm>
                    <a:prstGeom prst="rect">
                      <a:avLst/>
                    </a:prstGeom>
                    <a:solidFill>
                      <a:schemeClr val="bg1">
                        <a:alpha val="32941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pic>
                  <p:nvPicPr>
                    <p:cNvPr id="32" name="Picture 31">
                      <a:extLst>
                        <a:ext uri="{FF2B5EF4-FFF2-40B4-BE49-F238E27FC236}">
                          <a16:creationId xmlns:a16="http://schemas.microsoft.com/office/drawing/2014/main" id="{A8DFBB5F-235A-5ED7-6625-A6C8EEB201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055332" y="1396413"/>
                      <a:ext cx="2378536" cy="268095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BEC78B9D-1AD5-D42D-B988-4C1F144A16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66993" y="1122070"/>
                      <a:ext cx="316804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b="1" dirty="0"/>
                        <a:t>Enclosed Layout Transistor (ELT)</a:t>
                      </a:r>
                    </a:p>
                  </p:txBody>
                </p:sp>
              </p:grp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4BC6DC73-A6D4-5424-9575-B9127594DB19}"/>
                      </a:ext>
                    </a:extLst>
                  </p:cNvPr>
                  <p:cNvSpPr txBox="1"/>
                  <p:nvPr/>
                </p:nvSpPr>
                <p:spPr>
                  <a:xfrm>
                    <a:off x="6732774" y="4029655"/>
                    <a:ext cx="3728906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/>
                      <a:t>No radiation-induced conducting path between source and drain</a:t>
                    </a:r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69AEF01-B1D3-C260-74D0-74BBB1BA3549}"/>
                    </a:ext>
                  </a:extLst>
                </p:cNvPr>
                <p:cNvSpPr txBox="1"/>
                <p:nvPr/>
              </p:nvSpPr>
              <p:spPr>
                <a:xfrm>
                  <a:off x="7906943" y="2239145"/>
                  <a:ext cx="3481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G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53F1F8-EA88-75A9-B6BC-362416139495}"/>
                    </a:ext>
                  </a:extLst>
                </p:cNvPr>
                <p:cNvSpPr txBox="1"/>
                <p:nvPr/>
              </p:nvSpPr>
              <p:spPr>
                <a:xfrm>
                  <a:off x="8303182" y="2663067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AE3B4AC-A3B0-BE99-1749-9D65BB2DB029}"/>
                    </a:ext>
                  </a:extLst>
                </p:cNvPr>
                <p:cNvSpPr txBox="1"/>
                <p:nvPr/>
              </p:nvSpPr>
              <p:spPr>
                <a:xfrm>
                  <a:off x="9151780" y="2671170"/>
                  <a:ext cx="3145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S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750BB3E-05E6-AA2B-BF5D-1C12E55AC6F9}"/>
                  </a:ext>
                </a:extLst>
              </p:cNvPr>
              <p:cNvGrpSpPr/>
              <p:nvPr/>
            </p:nvGrpSpPr>
            <p:grpSpPr>
              <a:xfrm>
                <a:off x="6531315" y="4574771"/>
                <a:ext cx="1906372" cy="1367945"/>
                <a:chOff x="4263186" y="4689559"/>
                <a:chExt cx="1906372" cy="136794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B17B0AB1-B87A-9BF8-8428-5C29DD8C13E1}"/>
                    </a:ext>
                  </a:extLst>
                </p:cNvPr>
                <p:cNvGrpSpPr/>
                <p:nvPr/>
              </p:nvGrpSpPr>
              <p:grpSpPr>
                <a:xfrm>
                  <a:off x="4267136" y="4689559"/>
                  <a:ext cx="1902422" cy="1367945"/>
                  <a:chOff x="6565736" y="4548676"/>
                  <a:chExt cx="1902422" cy="1367945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C5330869-8C76-2D9C-652F-5C703A9859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65736" y="4773535"/>
                    <a:ext cx="1902422" cy="1143086"/>
                  </a:xfrm>
                  <a:prstGeom prst="rect">
                    <a:avLst/>
                  </a:prstGeom>
                </p:spPr>
              </p:pic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83FA076-60C1-37F4-1361-0F76D2C47F00}"/>
                      </a:ext>
                    </a:extLst>
                  </p:cNvPr>
                  <p:cNvSpPr txBox="1"/>
                  <p:nvPr/>
                </p:nvSpPr>
                <p:spPr>
                  <a:xfrm>
                    <a:off x="6612036" y="4548676"/>
                    <a:ext cx="1856122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b="1" dirty="0"/>
                      <a:t>Linear transistor</a:t>
                    </a:r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5DB4F69-D998-013E-B8E1-5A6684BC7268}"/>
                    </a:ext>
                  </a:extLst>
                </p:cNvPr>
                <p:cNvSpPr txBox="1"/>
                <p:nvPr/>
              </p:nvSpPr>
              <p:spPr>
                <a:xfrm rot="16200000">
                  <a:off x="4200669" y="5062509"/>
                  <a:ext cx="38664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err="1"/>
                    <a:t>Ioff</a:t>
                  </a:r>
                  <a:endParaRPr lang="en-US" sz="1100" dirty="0"/>
                </a:p>
              </p:txBody>
            </p:sp>
          </p:grp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E6E3573-52DB-7ABD-914D-881BABA621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81565" y="5279672"/>
                <a:ext cx="1867623" cy="2048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8342F36-C870-0DDA-4FF0-142DE11320D4}"/>
                  </a:ext>
                </a:extLst>
              </p:cNvPr>
              <p:cNvGrpSpPr/>
              <p:nvPr/>
            </p:nvGrpSpPr>
            <p:grpSpPr>
              <a:xfrm>
                <a:off x="8635045" y="4543233"/>
                <a:ext cx="2210480" cy="1419951"/>
                <a:chOff x="8635045" y="4543233"/>
                <a:chExt cx="2210480" cy="1419951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43A8DB10-D56A-1229-0CFA-06DF7D11E2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646546" y="4820098"/>
                  <a:ext cx="1902422" cy="1143086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EE99C81-FC1C-10D3-A6D8-7E1B9C64ED23}"/>
                    </a:ext>
                  </a:extLst>
                </p:cNvPr>
                <p:cNvSpPr txBox="1"/>
                <p:nvPr/>
              </p:nvSpPr>
              <p:spPr>
                <a:xfrm rot="16200000">
                  <a:off x="8534202" y="4874378"/>
                  <a:ext cx="46329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err="1"/>
                    <a:t>Ioff</a:t>
                  </a:r>
                  <a:endParaRPr lang="en-US" sz="1100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AEC939D-5945-EB8D-4700-389DA36D81E6}"/>
                    </a:ext>
                  </a:extLst>
                </p:cNvPr>
                <p:cNvSpPr txBox="1"/>
                <p:nvPr/>
              </p:nvSpPr>
              <p:spPr>
                <a:xfrm>
                  <a:off x="8635045" y="4543233"/>
                  <a:ext cx="221048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/>
                    <a:t>Enclosed Layout transistor</a:t>
                  </a:r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42989EFD-A1BB-0EA6-B4DF-BA574D906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85295" y="5424988"/>
                  <a:ext cx="1867623" cy="2048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C8A4C3-52F8-B41D-1B61-D78F71B9CFD5}"/>
                  </a:ext>
                </a:extLst>
              </p:cNvPr>
              <p:cNvSpPr txBox="1"/>
              <p:nvPr/>
            </p:nvSpPr>
            <p:spPr>
              <a:xfrm>
                <a:off x="8707106" y="5127591"/>
                <a:ext cx="191751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Enhancement of the leakage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7381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DE70ED-8D84-56A6-1604-2992201D815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sz="3600" dirty="0"/>
              <a:t>Design</a:t>
            </a:r>
          </a:p>
          <a:p>
            <a:pPr lvl="1"/>
            <a:r>
              <a:rPr lang="en-US" sz="3200" dirty="0"/>
              <a:t>ECC (Error Correction Code) improves the single bit flip reluctance</a:t>
            </a:r>
          </a:p>
          <a:p>
            <a:pPr lvl="1"/>
            <a:r>
              <a:rPr lang="en-US" sz="3200" dirty="0"/>
              <a:t>Redundancy control logic </a:t>
            </a:r>
          </a:p>
          <a:p>
            <a:pPr lvl="2"/>
            <a:r>
              <a:rPr lang="en-US" sz="2800" dirty="0"/>
              <a:t>Dice (Dual Interlocked Cell)</a:t>
            </a:r>
          </a:p>
          <a:p>
            <a:pPr lvl="2"/>
            <a:r>
              <a:rPr lang="en-US" sz="2800" dirty="0"/>
              <a:t>TMR (Triple Modular Redundancy)</a:t>
            </a:r>
          </a:p>
          <a:p>
            <a:pPr lvl="1"/>
            <a:endParaRPr lang="en-US" sz="3200" dirty="0"/>
          </a:p>
          <a:p>
            <a:endParaRPr lang="en-US" sz="3600" dirty="0"/>
          </a:p>
          <a:p>
            <a:r>
              <a:rPr lang="en-US" sz="3600" dirty="0"/>
              <a:t>Application</a:t>
            </a:r>
          </a:p>
          <a:p>
            <a:pPr lvl="1"/>
            <a:r>
              <a:rPr lang="en-US" sz="3200" dirty="0"/>
              <a:t>Lock the device to prevent unexpected write operations</a:t>
            </a:r>
          </a:p>
          <a:p>
            <a:pPr lvl="1"/>
            <a:r>
              <a:rPr lang="en-US" sz="3200" dirty="0"/>
              <a:t>Duplicate the code in several regions of the memory and perform a sanity check periodically</a:t>
            </a:r>
          </a:p>
          <a:p>
            <a:endParaRPr lang="en-US" sz="5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0CE199-F069-838D-BE93-E4CD2E8ED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982D7-71FF-5E1C-B0A9-0DCA430E7F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Single Effects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03A1AA-8979-0AEE-BB73-22C9A6D10721}"/>
              </a:ext>
            </a:extLst>
          </p:cNvPr>
          <p:cNvGrpSpPr/>
          <p:nvPr/>
        </p:nvGrpSpPr>
        <p:grpSpPr>
          <a:xfrm>
            <a:off x="1143000" y="6959498"/>
            <a:ext cx="4199868" cy="2391530"/>
            <a:chOff x="1524000" y="6413151"/>
            <a:chExt cx="4199868" cy="23915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CC36D7-9824-9DF4-5086-18A7B38A5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7127875"/>
              <a:ext cx="4141653" cy="167680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962B17-F2DB-70EE-33CA-1294C60CFB55}"/>
                </a:ext>
              </a:extLst>
            </p:cNvPr>
            <p:cNvSpPr txBox="1"/>
            <p:nvPr/>
          </p:nvSpPr>
          <p:spPr>
            <a:xfrm>
              <a:off x="1524000" y="6413151"/>
              <a:ext cx="41998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65" dirty="0">
                  <a:solidFill>
                    <a:srgbClr val="000F82"/>
                  </a:solidFill>
                  <a:latin typeface="Cy"/>
                  <a:ea typeface="+mn-ea"/>
                </a:rPr>
                <a:t>TMR: </a:t>
              </a:r>
              <a:r>
                <a:rPr lang="fr-FR" sz="2400" spc="-65" dirty="0">
                  <a:solidFill>
                    <a:srgbClr val="000F82"/>
                  </a:solidFill>
                  <a:latin typeface="Cy"/>
                  <a:ea typeface="+mn-ea"/>
                </a:rPr>
                <a:t>Triple </a:t>
              </a:r>
              <a:r>
                <a:rPr lang="fr-FR" sz="2400" spc="-65" dirty="0" err="1">
                  <a:solidFill>
                    <a:srgbClr val="000F82"/>
                  </a:solidFill>
                  <a:latin typeface="Cy"/>
                  <a:ea typeface="+mn-ea"/>
                </a:rPr>
                <a:t>Modular</a:t>
              </a:r>
              <a:r>
                <a:rPr lang="fr-FR" sz="2400" spc="-65" dirty="0">
                  <a:solidFill>
                    <a:srgbClr val="000F82"/>
                  </a:solidFill>
                  <a:latin typeface="Cy"/>
                  <a:ea typeface="+mn-ea"/>
                </a:rPr>
                <a:t> </a:t>
              </a:r>
              <a:r>
                <a:rPr lang="fr-FR" sz="2400" spc="-65" dirty="0" err="1">
                  <a:solidFill>
                    <a:srgbClr val="000F82"/>
                  </a:solidFill>
                  <a:latin typeface="Cy"/>
                  <a:ea typeface="+mn-ea"/>
                </a:rPr>
                <a:t>Redundancy</a:t>
              </a:r>
              <a:r>
                <a:rPr lang="en-US" sz="2400" spc="-65" dirty="0">
                  <a:solidFill>
                    <a:srgbClr val="000F82"/>
                  </a:solidFill>
                  <a:latin typeface="Cy"/>
                  <a:ea typeface="+mn-ea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9538D9-91F9-EF6E-B8D5-1B420AB2C6E4}"/>
              </a:ext>
            </a:extLst>
          </p:cNvPr>
          <p:cNvGrpSpPr/>
          <p:nvPr/>
        </p:nvGrpSpPr>
        <p:grpSpPr>
          <a:xfrm>
            <a:off x="498869" y="1433471"/>
            <a:ext cx="4843999" cy="4106926"/>
            <a:chOff x="579155" y="576351"/>
            <a:chExt cx="4843999" cy="41069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9E56BA-1CEF-2BE2-AE22-E5F9CCAA5EB5}"/>
                </a:ext>
              </a:extLst>
            </p:cNvPr>
            <p:cNvSpPr txBox="1"/>
            <p:nvPr/>
          </p:nvSpPr>
          <p:spPr>
            <a:xfrm>
              <a:off x="579155" y="576351"/>
              <a:ext cx="48439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-65" dirty="0">
                  <a:solidFill>
                    <a:srgbClr val="000F82"/>
                  </a:solidFill>
                  <a:latin typeface="Cy"/>
                  <a:ea typeface="+mn-ea"/>
                </a:rPr>
                <a:t>DICE: </a:t>
              </a:r>
              <a:r>
                <a:rPr lang="fr-FR" sz="2400" spc="-65" dirty="0">
                  <a:solidFill>
                    <a:srgbClr val="000F82"/>
                  </a:solidFill>
                  <a:latin typeface="Cy"/>
                  <a:ea typeface="+mn-ea"/>
                </a:rPr>
                <a:t>Dual-</a:t>
              </a:r>
              <a:r>
                <a:rPr lang="fr-FR" sz="2400" spc="-65" dirty="0" err="1">
                  <a:solidFill>
                    <a:srgbClr val="000F82"/>
                  </a:solidFill>
                  <a:latin typeface="Cy"/>
                  <a:ea typeface="+mn-ea"/>
                </a:rPr>
                <a:t>Interlocked</a:t>
              </a:r>
              <a:r>
                <a:rPr lang="fr-FR" sz="2400" spc="-65" dirty="0">
                  <a:solidFill>
                    <a:srgbClr val="000F82"/>
                  </a:solidFill>
                  <a:latin typeface="Cy"/>
                  <a:ea typeface="+mn-ea"/>
                </a:rPr>
                <a:t> </a:t>
              </a:r>
              <a:r>
                <a:rPr lang="fr-FR" sz="2400" spc="-65" dirty="0" err="1">
                  <a:solidFill>
                    <a:srgbClr val="000F82"/>
                  </a:solidFill>
                  <a:latin typeface="Cy"/>
                  <a:ea typeface="+mn-ea"/>
                </a:rPr>
                <a:t>Cell</a:t>
              </a:r>
              <a:r>
                <a:rPr lang="fr-FR" sz="2400" spc="-65" dirty="0">
                  <a:solidFill>
                    <a:srgbClr val="000F82"/>
                  </a:solidFill>
                  <a:latin typeface="Cy"/>
                  <a:ea typeface="+mn-ea"/>
                </a:rPr>
                <a:t> </a:t>
              </a:r>
              <a:r>
                <a:rPr lang="en-US" sz="2400" spc="-65" dirty="0">
                  <a:solidFill>
                    <a:srgbClr val="000F82"/>
                  </a:solidFill>
                  <a:latin typeface="Cy"/>
                  <a:ea typeface="+mn-ea"/>
                </a:rPr>
                <a:t>memory Pass-gates are not shown</a:t>
              </a:r>
            </a:p>
            <a:p>
              <a:endParaRPr lang="en-US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564590-A8ED-C52B-347C-C454C3C1466E}"/>
                </a:ext>
              </a:extLst>
            </p:cNvPr>
            <p:cNvSpPr txBox="1"/>
            <p:nvPr/>
          </p:nvSpPr>
          <p:spPr>
            <a:xfrm>
              <a:off x="579155" y="4283167"/>
              <a:ext cx="4798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pc="-65" dirty="0">
                  <a:solidFill>
                    <a:srgbClr val="000F82"/>
                  </a:solidFill>
                  <a:latin typeface="Cy"/>
                  <a:ea typeface="+mn-ea"/>
                </a:rPr>
                <a:t>Intrinsically immune to single node particle hit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8555C2-D87C-0094-EE92-7A06DE713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452" y="1396211"/>
              <a:ext cx="4781669" cy="2693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0860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B0DDE-73B2-1D54-20C4-0889F241C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BD80B-AD9A-A440-0928-B6F2ACB90FC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sz="4000" dirty="0"/>
              <a:t>Non-Volatile Memories are not “simple” digital bloc</a:t>
            </a:r>
          </a:p>
          <a:p>
            <a:endParaRPr lang="en-US" sz="4000" dirty="0"/>
          </a:p>
          <a:p>
            <a:r>
              <a:rPr lang="en-US" sz="4000" dirty="0"/>
              <a:t>High variability depending on the technology (process)</a:t>
            </a:r>
          </a:p>
          <a:p>
            <a:endParaRPr lang="en-US" sz="4000" dirty="0"/>
          </a:p>
          <a:p>
            <a:r>
              <a:rPr lang="en-US" sz="4000" dirty="0"/>
              <a:t>TID affect the lifetime</a:t>
            </a:r>
          </a:p>
          <a:p>
            <a:endParaRPr lang="en-US" sz="4000" dirty="0"/>
          </a:p>
          <a:p>
            <a:r>
              <a:rPr lang="en-US" sz="4000" dirty="0"/>
              <a:t>SEE can affect suddenly the device (SEGR, </a:t>
            </a:r>
            <a:r>
              <a:rPr lang="en-US" sz="4000" dirty="0" err="1"/>
              <a:t>BitFlip</a:t>
            </a:r>
            <a:r>
              <a:rPr lang="en-US" sz="4000" dirty="0"/>
              <a:t>, SEU)</a:t>
            </a:r>
          </a:p>
          <a:p>
            <a:endParaRPr lang="en-US" sz="4000" dirty="0"/>
          </a:p>
          <a:p>
            <a:r>
              <a:rPr lang="en-US" sz="4000" dirty="0"/>
              <a:t>The application can improve the behavior using suitable guides lines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23038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4B60970-4071-0581-FFAC-ED09F82F15E9}"/>
              </a:ext>
            </a:extLst>
          </p:cNvPr>
          <p:cNvSpPr txBox="1"/>
          <p:nvPr/>
        </p:nvSpPr>
        <p:spPr>
          <a:xfrm>
            <a:off x="1069757" y="950458"/>
            <a:ext cx="4035643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spc="-10" noProof="0" dirty="0">
                <a:solidFill>
                  <a:srgbClr val="FFFFFF"/>
                </a:solidFill>
                <a:latin typeface="Cy Black"/>
                <a:cs typeface="Cy Black"/>
              </a:rPr>
              <a:t>BITFLIP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spc="-10" noProof="0" dirty="0">
                <a:solidFill>
                  <a:srgbClr val="FFFFFF"/>
                </a:solidFill>
                <a:latin typeface="Cy Black"/>
                <a:cs typeface="Cy Black"/>
              </a:rPr>
              <a:t>Impact des </a:t>
            </a:r>
            <a:r>
              <a:rPr lang="en-US" sz="4000" b="1" spc="-10" noProof="0" dirty="0" err="1">
                <a:solidFill>
                  <a:srgbClr val="FFFFFF"/>
                </a:solidFill>
                <a:latin typeface="Cy Black"/>
                <a:cs typeface="Cy Black"/>
              </a:rPr>
              <a:t>fautes</a:t>
            </a:r>
            <a:endParaRPr lang="en-US" sz="4000" noProof="0" dirty="0">
              <a:latin typeface="Cy Black"/>
              <a:cs typeface="Cy Black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9D15CD9-577F-5AB4-C62F-F54DAD523CC4}"/>
              </a:ext>
            </a:extLst>
          </p:cNvPr>
          <p:cNvSpPr txBox="1"/>
          <p:nvPr/>
        </p:nvSpPr>
        <p:spPr>
          <a:xfrm>
            <a:off x="1067299" y="3054558"/>
            <a:ext cx="2437765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0"/>
              </a:spcBef>
            </a:pPr>
            <a:r>
              <a:rPr lang="en-US" sz="3500" noProof="0" dirty="0">
                <a:solidFill>
                  <a:srgbClr val="FFFFFF"/>
                </a:solidFill>
                <a:latin typeface="Cy SemiLight"/>
                <a:cs typeface="Cy SemiLight"/>
              </a:rPr>
              <a:t>19 </a:t>
            </a:r>
            <a:r>
              <a:rPr lang="en-US" sz="3500" noProof="0" dirty="0" err="1">
                <a:solidFill>
                  <a:srgbClr val="FFFFFF"/>
                </a:solidFill>
                <a:latin typeface="Cy SemiLight"/>
                <a:cs typeface="Cy SemiLight"/>
              </a:rPr>
              <a:t>nov.</a:t>
            </a:r>
            <a:r>
              <a:rPr lang="en-US" sz="3500" noProof="0" dirty="0">
                <a:solidFill>
                  <a:srgbClr val="FFFFFF"/>
                </a:solidFill>
                <a:latin typeface="Cy SemiLight"/>
                <a:cs typeface="Cy SemiLight"/>
              </a:rPr>
              <a:t> 2028</a:t>
            </a:r>
            <a:endParaRPr lang="en-US" sz="3500" noProof="0" dirty="0">
              <a:latin typeface="Cy SemiLight"/>
              <a:cs typeface="Cy SemiLight"/>
            </a:endParaRPr>
          </a:p>
          <a:p>
            <a:pPr marL="12700">
              <a:lnSpc>
                <a:spcPct val="100000"/>
              </a:lnSpc>
            </a:pPr>
            <a:r>
              <a:rPr lang="en-US" sz="3500" b="1" spc="-10" noProof="0" dirty="0">
                <a:solidFill>
                  <a:srgbClr val="FFFFFF"/>
                </a:solidFill>
                <a:latin typeface="Cy ExtraBold"/>
                <a:cs typeface="Cy ExtraBold"/>
              </a:rPr>
              <a:t>16h20-16h40</a:t>
            </a:r>
            <a:endParaRPr lang="en-US" sz="3500" noProof="0" dirty="0">
              <a:latin typeface="Cy ExtraBold"/>
              <a:cs typeface="Cy ExtraBold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3E1298D-96A8-53F7-779C-59B10BDCC52B}"/>
              </a:ext>
            </a:extLst>
          </p:cNvPr>
          <p:cNvSpPr txBox="1"/>
          <p:nvPr/>
        </p:nvSpPr>
        <p:spPr>
          <a:xfrm>
            <a:off x="1068835" y="5450757"/>
            <a:ext cx="171703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b="1" noProof="0" dirty="0" err="1">
                <a:solidFill>
                  <a:srgbClr val="FFFFFF"/>
                </a:solidFill>
                <a:latin typeface="Cy ExtraBold"/>
                <a:cs typeface="Cy ExtraBold"/>
              </a:rPr>
              <a:t>Réfectoire</a:t>
            </a:r>
            <a:endParaRPr lang="en-US" sz="2500" noProof="0" dirty="0">
              <a:latin typeface="Cy ExtraBold"/>
              <a:cs typeface="Cy ExtraBold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1299169-9ACB-9F77-B5EF-A031A982E6AF}"/>
              </a:ext>
            </a:extLst>
          </p:cNvPr>
          <p:cNvSpPr txBox="1"/>
          <p:nvPr/>
        </p:nvSpPr>
        <p:spPr>
          <a:xfrm>
            <a:off x="6930214" y="7766938"/>
            <a:ext cx="1016825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6000" b="1" noProof="0" dirty="0">
                <a:solidFill>
                  <a:srgbClr val="6455A0"/>
                </a:solidFill>
                <a:latin typeface="Cy ExtraBold"/>
                <a:cs typeface="Cy ExtraBold"/>
              </a:rPr>
              <a:t>Non-Volatile Memories issues in space radiative environment</a:t>
            </a:r>
            <a:endParaRPr lang="en-US" sz="6000" noProof="0" dirty="0">
              <a:latin typeface="Cy ExtraBold"/>
              <a:cs typeface="Cy ExtraBold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15002329-1627-CB37-DADA-6128412ECD9B}"/>
              </a:ext>
            </a:extLst>
          </p:cNvPr>
          <p:cNvSpPr/>
          <p:nvPr/>
        </p:nvSpPr>
        <p:spPr>
          <a:xfrm>
            <a:off x="1080000" y="2600453"/>
            <a:ext cx="712470" cy="0"/>
          </a:xfrm>
          <a:custGeom>
            <a:avLst/>
            <a:gdLst/>
            <a:ahLst/>
            <a:cxnLst/>
            <a:rect l="l" t="t" r="r" b="b"/>
            <a:pathLst>
              <a:path w="712469">
                <a:moveTo>
                  <a:pt x="0" y="0"/>
                </a:moveTo>
                <a:lnTo>
                  <a:pt x="712457" y="0"/>
                </a:lnTo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F582B131-099D-6F07-765A-235B44967208}"/>
              </a:ext>
            </a:extLst>
          </p:cNvPr>
          <p:cNvSpPr/>
          <p:nvPr/>
        </p:nvSpPr>
        <p:spPr>
          <a:xfrm>
            <a:off x="1080000" y="5048453"/>
            <a:ext cx="712470" cy="0"/>
          </a:xfrm>
          <a:custGeom>
            <a:avLst/>
            <a:gdLst/>
            <a:ahLst/>
            <a:cxnLst/>
            <a:rect l="l" t="t" r="r" b="b"/>
            <a:pathLst>
              <a:path w="712469">
                <a:moveTo>
                  <a:pt x="0" y="0"/>
                </a:moveTo>
                <a:lnTo>
                  <a:pt x="712457" y="0"/>
                </a:lnTo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C7AC8F18-455F-F87A-444D-9341409F8240}"/>
              </a:ext>
            </a:extLst>
          </p:cNvPr>
          <p:cNvSpPr txBox="1"/>
          <p:nvPr/>
        </p:nvSpPr>
        <p:spPr>
          <a:xfrm>
            <a:off x="5638801" y="3270129"/>
            <a:ext cx="6098894" cy="1706236"/>
          </a:xfrm>
          <a:prstGeom prst="rect">
            <a:avLst/>
          </a:prstGeom>
        </p:spPr>
        <p:txBody>
          <a:bodyPr vert="horz" wrap="square" lIns="0" tIns="30035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sz="4950" b="1" spc="-10" noProof="0" dirty="0">
                <a:gradFill>
                  <a:gsLst>
                    <a:gs pos="0">
                      <a:schemeClr val="tx2"/>
                    </a:gs>
                    <a:gs pos="57000">
                      <a:schemeClr val="accent1"/>
                    </a:gs>
                    <a:gs pos="100000">
                      <a:schemeClr val="tx1"/>
                    </a:gs>
                  </a:gsLst>
                  <a:lin ang="0" scaled="0"/>
                </a:gradFill>
                <a:latin typeface="Cy Black"/>
                <a:cs typeface="Cy Black"/>
              </a:rPr>
              <a:t>Guillaume Bourg-Cazan</a:t>
            </a:r>
            <a:endParaRPr lang="en-US" sz="4950" noProof="0" dirty="0">
              <a:gradFill>
                <a:gsLst>
                  <a:gs pos="0">
                    <a:schemeClr val="tx2"/>
                  </a:gs>
                  <a:gs pos="57000">
                    <a:schemeClr val="accent1"/>
                  </a:gs>
                  <a:gs pos="100000">
                    <a:schemeClr val="tx1"/>
                  </a:gs>
                </a:gsLst>
                <a:lin ang="0" scaled="0"/>
              </a:gradFill>
              <a:latin typeface="Cy Black"/>
              <a:cs typeface="Cy Black"/>
            </a:endParaRPr>
          </a:p>
          <a:p>
            <a:pPr marL="593090" marR="24130" indent="-513715" algn="r">
              <a:lnSpc>
                <a:spcPct val="100000"/>
              </a:lnSpc>
              <a:spcBef>
                <a:spcPts val="1370"/>
              </a:spcBef>
            </a:pPr>
            <a:r>
              <a:rPr lang="en-US" sz="3000" b="1" spc="-55" noProof="0" dirty="0">
                <a:solidFill>
                  <a:srgbClr val="4C57A8"/>
                </a:solidFill>
                <a:latin typeface="Cy SemiBold"/>
                <a:cs typeface="Cy SemiBold"/>
              </a:rPr>
              <a:t>Radiation test Manager at Microchip</a:t>
            </a:r>
            <a:endParaRPr lang="en-US" sz="3000" noProof="0" dirty="0">
              <a:latin typeface="Cy SemiBold"/>
              <a:cs typeface="Cy SemiBold"/>
            </a:endParaRPr>
          </a:p>
        </p:txBody>
      </p:sp>
      <p:pic>
        <p:nvPicPr>
          <p:cNvPr id="9" name="bg object 18">
            <a:extLst>
              <a:ext uri="{FF2B5EF4-FFF2-40B4-BE49-F238E27FC236}">
                <a16:creationId xmlns:a16="http://schemas.microsoft.com/office/drawing/2014/main" id="{283BF517-9014-0583-3138-F0AE3857EC4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14466" y="1174547"/>
            <a:ext cx="4681283" cy="5332717"/>
          </a:xfrm>
          <a:prstGeom prst="rect">
            <a:avLst/>
          </a:prstGeom>
        </p:spPr>
      </p:pic>
      <p:sp>
        <p:nvSpPr>
          <p:cNvPr id="11" name="bg object 20">
            <a:extLst>
              <a:ext uri="{FF2B5EF4-FFF2-40B4-BE49-F238E27FC236}">
                <a16:creationId xmlns:a16="http://schemas.microsoft.com/office/drawing/2014/main" id="{BA2ABF17-7824-033E-0BD6-CECB471859E6}"/>
              </a:ext>
            </a:extLst>
          </p:cNvPr>
          <p:cNvSpPr/>
          <p:nvPr/>
        </p:nvSpPr>
        <p:spPr>
          <a:xfrm>
            <a:off x="12490613" y="1280301"/>
            <a:ext cx="4204970" cy="5372735"/>
          </a:xfrm>
          <a:custGeom>
            <a:avLst/>
            <a:gdLst/>
            <a:ahLst/>
            <a:cxnLst/>
            <a:rect l="l" t="t" r="r" b="b"/>
            <a:pathLst>
              <a:path w="4204969" h="5372734">
                <a:moveTo>
                  <a:pt x="2793441" y="0"/>
                </a:moveTo>
                <a:lnTo>
                  <a:pt x="4204512" y="1603883"/>
                </a:lnTo>
                <a:lnTo>
                  <a:pt x="3377184" y="5372112"/>
                </a:lnTo>
                <a:lnTo>
                  <a:pt x="118084" y="3944810"/>
                </a:lnTo>
                <a:lnTo>
                  <a:pt x="0" y="1555724"/>
                </a:lnTo>
                <a:lnTo>
                  <a:pt x="502805" y="799033"/>
                </a:lnTo>
                <a:lnTo>
                  <a:pt x="2793441" y="0"/>
                </a:lnTo>
                <a:close/>
              </a:path>
            </a:pathLst>
          </a:custGeom>
          <a:ln w="52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A5AB00-BD1D-01BD-5170-30A45B04C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916" y="923434"/>
            <a:ext cx="3794363" cy="505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55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914400" y="2970723"/>
            <a:ext cx="157734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600" b="1" spc="-265" noProof="0" dirty="0">
                <a:solidFill>
                  <a:schemeClr val="bg1"/>
                </a:solidFill>
                <a:latin typeface="Cy Black"/>
                <a:cs typeface="Cy Black"/>
              </a:rPr>
              <a:t>Thank you for your attention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1BCDD87-D9ED-FEC6-EFC5-BBF5A8A6FB04}"/>
              </a:ext>
            </a:extLst>
          </p:cNvPr>
          <p:cNvSpPr txBox="1">
            <a:spLocks/>
          </p:cNvSpPr>
          <p:nvPr/>
        </p:nvSpPr>
        <p:spPr>
          <a:xfrm>
            <a:off x="1257300" y="5703506"/>
            <a:ext cx="15773400" cy="2567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16600" b="1" spc="-265" dirty="0">
                <a:solidFill>
                  <a:schemeClr val="bg1"/>
                </a:solidFill>
                <a:latin typeface="Cy Black"/>
                <a:cs typeface="Cy Black"/>
              </a:rPr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2235C-42EC-1FF9-F39F-169EFEB6C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E5D19-989F-35E8-B7D6-2AEDB75915C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6146" y="2632075"/>
            <a:ext cx="15483609" cy="5105400"/>
          </a:xfrm>
        </p:spPr>
        <p:txBody>
          <a:bodyPr/>
          <a:lstStyle/>
          <a:p>
            <a:pPr marL="355600" marR="71120" indent="-342900">
              <a:spcBef>
                <a:spcPts val="844"/>
              </a:spcBef>
            </a:pPr>
            <a:r>
              <a:rPr lang="en-US" spc="-40" noProof="0" dirty="0"/>
              <a:t>Aging</a:t>
            </a:r>
          </a:p>
          <a:p>
            <a:pPr marL="355600" marR="71120" indent="-342900">
              <a:spcBef>
                <a:spcPts val="844"/>
              </a:spcBef>
            </a:pPr>
            <a:r>
              <a:rPr lang="en-US" spc="-40" noProof="0" dirty="0"/>
              <a:t>Single Event Effects</a:t>
            </a:r>
          </a:p>
          <a:p>
            <a:pPr marL="355600" marR="71120" indent="-342900">
              <a:spcBef>
                <a:spcPts val="844"/>
              </a:spcBef>
            </a:pPr>
            <a:r>
              <a:rPr lang="en-US" spc="-40" noProof="0" dirty="0"/>
              <a:t>Write in flight</a:t>
            </a:r>
          </a:p>
          <a:p>
            <a:pPr marL="355600" marR="71120" indent="-342900">
              <a:spcBef>
                <a:spcPts val="844"/>
              </a:spcBef>
            </a:pPr>
            <a:r>
              <a:rPr lang="en-US" spc="-40" noProof="0" dirty="0"/>
              <a:t>Possible Mitigations</a:t>
            </a:r>
          </a:p>
          <a:p>
            <a:pPr marL="355600" marR="71120" indent="-342900">
              <a:spcBef>
                <a:spcPts val="844"/>
              </a:spcBef>
            </a:pPr>
            <a:r>
              <a:rPr lang="en-US" spc="-40" noProof="0" dirty="0"/>
              <a:t>Conclusion</a:t>
            </a:r>
          </a:p>
          <a:p>
            <a:endParaRPr lang="en-US" noProof="0" dirty="0"/>
          </a:p>
        </p:txBody>
      </p:sp>
      <p:pic>
        <p:nvPicPr>
          <p:cNvPr id="5" name="Picture 2" descr="satellite-orbiting-earth">
            <a:extLst>
              <a:ext uri="{FF2B5EF4-FFF2-40B4-BE49-F238E27FC236}">
                <a16:creationId xmlns:a16="http://schemas.microsoft.com/office/drawing/2014/main" id="{E7C5F5B3-5CF0-5E61-ACFC-EA0754D2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937386"/>
            <a:ext cx="7315200" cy="441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593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2B8AB-7F16-BC33-1B8D-80AAF16FC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Types of failures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0AF05-D18B-6120-8CC9-60E80E53BB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6147" y="1870709"/>
            <a:ext cx="8283054" cy="6934200"/>
          </a:xfrm>
        </p:spPr>
        <p:txBody>
          <a:bodyPr/>
          <a:lstStyle/>
          <a:p>
            <a:r>
              <a:rPr lang="en-US" sz="5400" noProof="0" dirty="0"/>
              <a:t>Aging</a:t>
            </a:r>
          </a:p>
          <a:p>
            <a:pPr lvl="1"/>
            <a:r>
              <a:rPr lang="en-US" sz="4800" noProof="0" dirty="0"/>
              <a:t>TID (Total Ionizing Dose)</a:t>
            </a:r>
          </a:p>
          <a:p>
            <a:endParaRPr lang="en-US" sz="5400" noProof="0" dirty="0"/>
          </a:p>
          <a:p>
            <a:r>
              <a:rPr lang="en-US" sz="5400" noProof="0" dirty="0"/>
              <a:t>Single Event Effects</a:t>
            </a:r>
          </a:p>
          <a:p>
            <a:pPr lvl="1"/>
            <a:r>
              <a:rPr lang="en-US" sz="4800" noProof="0" dirty="0"/>
              <a:t>Memory corruption</a:t>
            </a:r>
          </a:p>
          <a:p>
            <a:pPr lvl="1"/>
            <a:r>
              <a:rPr lang="en-US" sz="4800" noProof="0" dirty="0"/>
              <a:t>Single bit flip</a:t>
            </a:r>
          </a:p>
          <a:p>
            <a:pPr lvl="1"/>
            <a:r>
              <a:rPr lang="en-US" sz="4800" noProof="0" dirty="0"/>
              <a:t>Write in flight</a:t>
            </a:r>
          </a:p>
        </p:txBody>
      </p:sp>
      <p:pic>
        <p:nvPicPr>
          <p:cNvPr id="5" name="Picture 2" descr="Radiations de l'espace et des défaillances électroniques.">
            <a:extLst>
              <a:ext uri="{FF2B5EF4-FFF2-40B4-BE49-F238E27FC236}">
                <a16:creationId xmlns:a16="http://schemas.microsoft.com/office/drawing/2014/main" id="{8FBC9F78-88FC-42BE-E1F5-323B6DA1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78" y="3244216"/>
            <a:ext cx="845848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50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95F2-4EA0-BCA1-5208-2BB51113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 dirty="0"/>
              <a:t>Aging</a:t>
            </a:r>
          </a:p>
        </p:txBody>
      </p:sp>
    </p:spTree>
    <p:extLst>
      <p:ext uri="{BB962C8B-B14F-4D97-AF65-F5344CB8AC3E}">
        <p14:creationId xmlns:p14="http://schemas.microsoft.com/office/powerpoint/2010/main" val="4137425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8">
            <a:extLst>
              <a:ext uri="{FF2B5EF4-FFF2-40B4-BE49-F238E27FC236}">
                <a16:creationId xmlns:a16="http://schemas.microsoft.com/office/drawing/2014/main" id="{E1F98A15-4891-0B7D-2808-930A222A4A45}"/>
              </a:ext>
            </a:extLst>
          </p:cNvPr>
          <p:cNvSpPr txBox="1"/>
          <p:nvPr/>
        </p:nvSpPr>
        <p:spPr>
          <a:xfrm>
            <a:off x="564498" y="41275"/>
            <a:ext cx="8808102" cy="1220206"/>
          </a:xfrm>
          <a:prstGeom prst="rect">
            <a:avLst/>
          </a:prstGeom>
        </p:spPr>
        <p:txBody>
          <a:bodyPr vert="horz" wrap="square" lIns="0" tIns="294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15"/>
              </a:spcBef>
            </a:pPr>
            <a:r>
              <a:rPr lang="en-US" sz="6000" b="1" spc="-10" noProof="0" dirty="0">
                <a:solidFill>
                  <a:srgbClr val="6455A0"/>
                </a:solidFill>
                <a:latin typeface="Cy ExtraBold"/>
                <a:cs typeface="Cy ExtraBold"/>
              </a:rPr>
              <a:t>TID -Total Ionizing Dose</a:t>
            </a:r>
            <a:endParaRPr lang="en-US" sz="6000" noProof="0" dirty="0">
              <a:latin typeface="Cy ExtraBold"/>
              <a:cs typeface="Cy ExtraBold"/>
            </a:endParaRPr>
          </a:p>
        </p:txBody>
      </p:sp>
      <p:sp>
        <p:nvSpPr>
          <p:cNvPr id="3" name="object 77">
            <a:extLst>
              <a:ext uri="{FF2B5EF4-FFF2-40B4-BE49-F238E27FC236}">
                <a16:creationId xmlns:a16="http://schemas.microsoft.com/office/drawing/2014/main" id="{8218AC9B-CA90-A8FD-B992-6747195F0791}"/>
              </a:ext>
            </a:extLst>
          </p:cNvPr>
          <p:cNvSpPr txBox="1">
            <a:spLocks/>
          </p:cNvSpPr>
          <p:nvPr/>
        </p:nvSpPr>
        <p:spPr>
          <a:xfrm>
            <a:off x="685800" y="1311275"/>
            <a:ext cx="731520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chemeClr val="bg1"/>
                </a:solidFill>
                <a:latin typeface="Cy SemiLight"/>
                <a:ea typeface="+mj-ea"/>
                <a:cs typeface="Cy SemiLigh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25" noProof="0" dirty="0">
                <a:solidFill>
                  <a:srgbClr val="5EB991"/>
                </a:solidFill>
              </a:rPr>
              <a:t>Reminder of the observed effects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0E1044-4928-68C0-67BE-6A3C403584AA}"/>
              </a:ext>
            </a:extLst>
          </p:cNvPr>
          <p:cNvGrpSpPr/>
          <p:nvPr/>
        </p:nvGrpSpPr>
        <p:grpSpPr>
          <a:xfrm>
            <a:off x="8716918" y="1565275"/>
            <a:ext cx="8705784" cy="6292519"/>
            <a:chOff x="8716918" y="1565275"/>
            <a:chExt cx="8705784" cy="629251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DEDF6E-5417-41A0-FB57-CED9976D288A}"/>
                </a:ext>
              </a:extLst>
            </p:cNvPr>
            <p:cNvSpPr txBox="1"/>
            <p:nvPr/>
          </p:nvSpPr>
          <p:spPr>
            <a:xfrm>
              <a:off x="11125420" y="5015615"/>
              <a:ext cx="963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noProof="0" dirty="0" err="1"/>
                <a:t>Vcell</a:t>
              </a:r>
              <a:endParaRPr lang="en-US" sz="2800" noProof="0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74745BC-F9FF-6E2F-03AF-399EEE96C9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88190" y="5644965"/>
              <a:ext cx="0" cy="17397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E13A16A-4797-750B-996F-29F4D076CC1A}"/>
                </a:ext>
              </a:extLst>
            </p:cNvPr>
            <p:cNvCxnSpPr>
              <a:cxnSpLocks/>
            </p:cNvCxnSpPr>
            <p:nvPr/>
          </p:nvCxnSpPr>
          <p:spPr>
            <a:xfrm>
              <a:off x="11688190" y="7384679"/>
              <a:ext cx="534415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CB6762-C04A-D886-12B8-A96B25C401EA}"/>
                </a:ext>
              </a:extLst>
            </p:cNvPr>
            <p:cNvCxnSpPr>
              <a:cxnSpLocks/>
            </p:cNvCxnSpPr>
            <p:nvPr/>
          </p:nvCxnSpPr>
          <p:spPr>
            <a:xfrm>
              <a:off x="11688190" y="6973473"/>
              <a:ext cx="5266697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332655-675D-3616-BEAD-DBAA468689AE}"/>
                </a:ext>
              </a:extLst>
            </p:cNvPr>
            <p:cNvSpPr/>
            <p:nvPr/>
          </p:nvSpPr>
          <p:spPr>
            <a:xfrm>
              <a:off x="11751765" y="5905922"/>
              <a:ext cx="5203122" cy="1320599"/>
            </a:xfrm>
            <a:custGeom>
              <a:avLst/>
              <a:gdLst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432684"/>
                <a:gd name="connsiteX1" fmla="*/ 4808220 w 4808220"/>
                <a:gd name="connsiteY1" fmla="*/ 1379220 h 1432684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08220" h="1379220">
                  <a:moveTo>
                    <a:pt x="0" y="0"/>
                  </a:moveTo>
                  <a:cubicBezTo>
                    <a:pt x="1910964" y="1080205"/>
                    <a:pt x="4205986" y="1338624"/>
                    <a:pt x="4808220" y="137922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5DE3AA-9D2D-55F0-1E8E-710BCF656C5D}"/>
                </a:ext>
              </a:extLst>
            </p:cNvPr>
            <p:cNvSpPr txBox="1"/>
            <p:nvPr/>
          </p:nvSpPr>
          <p:spPr>
            <a:xfrm>
              <a:off x="16388403" y="7334574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noProof="0" dirty="0"/>
                <a:t>Dose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01AEC3-8E1F-74F7-F8F5-48A9588BE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88190" y="6124066"/>
              <a:ext cx="5259517" cy="849407"/>
            </a:xfrm>
            <a:prstGeom prst="line">
              <a:avLst/>
            </a:prstGeom>
            <a:ln w="38100">
              <a:solidFill>
                <a:srgbClr val="CE162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27D5D2-1863-2522-99FB-739FB92D1042}"/>
                </a:ext>
              </a:extLst>
            </p:cNvPr>
            <p:cNvSpPr txBox="1"/>
            <p:nvPr/>
          </p:nvSpPr>
          <p:spPr>
            <a:xfrm>
              <a:off x="8839201" y="6703301"/>
              <a:ext cx="2785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noProof="0" dirty="0">
                  <a:solidFill>
                    <a:srgbClr val="CE1620"/>
                  </a:solidFill>
                </a:rPr>
                <a:t>Read reference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E03E312-05D9-E18C-6142-5C56D86FCF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7851" y="2177858"/>
              <a:ext cx="0" cy="173971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8AC7525-9BAD-865F-91C3-7E8FA80C7A1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851" y="3917573"/>
              <a:ext cx="5344149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5C35EB-28C0-EDC2-9721-794D83AA5921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851" y="3506367"/>
              <a:ext cx="5266696" cy="0"/>
            </a:xfrm>
            <a:prstGeom prst="line">
              <a:avLst/>
            </a:prstGeom>
            <a:ln w="38100">
              <a:solidFill>
                <a:srgbClr val="CE162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54F758-5D5C-39EF-2AE1-A432102EB79D}"/>
                </a:ext>
              </a:extLst>
            </p:cNvPr>
            <p:cNvSpPr txBox="1"/>
            <p:nvPr/>
          </p:nvSpPr>
          <p:spPr>
            <a:xfrm>
              <a:off x="11125421" y="1565275"/>
              <a:ext cx="963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noProof="0" dirty="0" err="1"/>
                <a:t>Vcell</a:t>
              </a:r>
              <a:endParaRPr lang="en-US" sz="280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A7C09-C29F-400E-A376-BEE6DAC3F555}"/>
                </a:ext>
              </a:extLst>
            </p:cNvPr>
            <p:cNvSpPr/>
            <p:nvPr/>
          </p:nvSpPr>
          <p:spPr>
            <a:xfrm>
              <a:off x="11761426" y="2438815"/>
              <a:ext cx="5203121" cy="1320599"/>
            </a:xfrm>
            <a:custGeom>
              <a:avLst/>
              <a:gdLst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432684"/>
                <a:gd name="connsiteX1" fmla="*/ 4808220 w 4808220"/>
                <a:gd name="connsiteY1" fmla="*/ 1379220 h 1432684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  <a:gd name="connsiteX0" fmla="*/ 0 w 4808220"/>
                <a:gd name="connsiteY0" fmla="*/ 0 h 1379220"/>
                <a:gd name="connsiteX1" fmla="*/ 4808220 w 4808220"/>
                <a:gd name="connsiteY1" fmla="*/ 1379220 h 13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08220" h="1379220">
                  <a:moveTo>
                    <a:pt x="0" y="0"/>
                  </a:moveTo>
                  <a:cubicBezTo>
                    <a:pt x="1910964" y="1080205"/>
                    <a:pt x="4205986" y="1338624"/>
                    <a:pt x="4808220" y="137922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B11F34-EF71-F5A9-C427-D8E4E65B3EA3}"/>
                </a:ext>
              </a:extLst>
            </p:cNvPr>
            <p:cNvSpPr txBox="1"/>
            <p:nvPr/>
          </p:nvSpPr>
          <p:spPr>
            <a:xfrm>
              <a:off x="16398063" y="3867468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noProof="0" dirty="0"/>
                <a:t>Dose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4445DE-CC35-62F6-F6DD-DE01B2C6FB7C}"/>
                </a:ext>
              </a:extLst>
            </p:cNvPr>
            <p:cNvCxnSpPr/>
            <p:nvPr/>
          </p:nvCxnSpPr>
          <p:spPr>
            <a:xfrm flipV="1">
              <a:off x="12397895" y="2747382"/>
              <a:ext cx="0" cy="758985"/>
            </a:xfrm>
            <a:prstGeom prst="straightConnector1">
              <a:avLst/>
            </a:prstGeom>
            <a:ln>
              <a:solidFill>
                <a:srgbClr val="FD7F2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738B51-3D10-FB05-EC2F-7EFDB4A40B4D}"/>
                </a:ext>
              </a:extLst>
            </p:cNvPr>
            <p:cNvSpPr txBox="1"/>
            <p:nvPr/>
          </p:nvSpPr>
          <p:spPr>
            <a:xfrm>
              <a:off x="10135847" y="2687157"/>
              <a:ext cx="1670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noProof="0" dirty="0">
                  <a:solidFill>
                    <a:srgbClr val="FD7F20"/>
                  </a:solidFill>
                </a:rPr>
                <a:t>margin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8B3618-D216-8022-7266-ABD0E8D67B69}"/>
                </a:ext>
              </a:extLst>
            </p:cNvPr>
            <p:cNvSpPr txBox="1"/>
            <p:nvPr/>
          </p:nvSpPr>
          <p:spPr>
            <a:xfrm>
              <a:off x="8716918" y="3271932"/>
              <a:ext cx="2907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noProof="0" dirty="0">
                  <a:solidFill>
                    <a:srgbClr val="CE1620"/>
                  </a:solidFill>
                </a:rPr>
                <a:t>Read reference</a:t>
              </a:r>
            </a:p>
          </p:txBody>
        </p:sp>
      </p:grp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CC7040D-4C9E-12BC-2359-A115A0607B3F}"/>
              </a:ext>
            </a:extLst>
          </p:cNvPr>
          <p:cNvSpPr txBox="1">
            <a:spLocks/>
          </p:cNvSpPr>
          <p:nvPr/>
        </p:nvSpPr>
        <p:spPr>
          <a:xfrm>
            <a:off x="304801" y="2052471"/>
            <a:ext cx="8348538" cy="4921002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-40" noProof="0" dirty="0">
                <a:solidFill>
                  <a:srgbClr val="000F82"/>
                </a:solidFill>
                <a:latin typeface="Cy"/>
              </a:rPr>
              <a:t>Dose is a cumulated effect (ex: 1krad(Si)/year at ISS level)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-40" noProof="0" dirty="0">
                <a:solidFill>
                  <a:srgbClr val="000F82"/>
                </a:solidFill>
                <a:latin typeface="Cy"/>
              </a:rPr>
              <a:t>Effect on the device throughout its lifetime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-40" noProof="0" dirty="0">
                <a:solidFill>
                  <a:srgbClr val="000F82"/>
                </a:solidFill>
                <a:latin typeface="Cy"/>
              </a:rPr>
              <a:t>The key point is the difference between the cellule voltage (</a:t>
            </a:r>
            <a:r>
              <a:rPr lang="en-US" sz="2400" spc="-40" noProof="0" dirty="0" err="1">
                <a:solidFill>
                  <a:srgbClr val="000F82"/>
                </a:solidFill>
                <a:latin typeface="Cy"/>
              </a:rPr>
              <a:t>Vcell</a:t>
            </a:r>
            <a:r>
              <a:rPr lang="en-US" sz="2400" spc="-40" noProof="0" dirty="0">
                <a:solidFill>
                  <a:srgbClr val="000F82"/>
                </a:solidFill>
                <a:latin typeface="Cy"/>
              </a:rPr>
              <a:t>) and the reference voltage called </a:t>
            </a:r>
            <a:r>
              <a:rPr lang="en-US" sz="2400" b="1" spc="-40" noProof="0" dirty="0">
                <a:solidFill>
                  <a:srgbClr val="000F82"/>
                </a:solidFill>
                <a:latin typeface="Cy"/>
              </a:rPr>
              <a:t>margin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-40" noProof="0" dirty="0">
                <a:solidFill>
                  <a:srgbClr val="000F82"/>
                </a:solidFill>
                <a:latin typeface="Cy"/>
              </a:rPr>
              <a:t>Data retention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spc="-40" noProof="0" dirty="0" err="1">
                <a:solidFill>
                  <a:srgbClr val="000F82"/>
                </a:solidFill>
                <a:latin typeface="Cy"/>
              </a:rPr>
              <a:t>Vcell</a:t>
            </a:r>
            <a:r>
              <a:rPr lang="en-US" sz="2400" spc="-40" noProof="0" dirty="0">
                <a:solidFill>
                  <a:srgbClr val="000F82"/>
                </a:solidFill>
                <a:latin typeface="Cy"/>
              </a:rPr>
              <a:t> vs Dose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endParaRPr lang="en-US" sz="16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-40" noProof="0" dirty="0">
                <a:solidFill>
                  <a:srgbClr val="000F82"/>
                </a:solidFill>
                <a:latin typeface="Cy"/>
              </a:rPr>
              <a:t>Degradation of reading references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spc="-40" noProof="0" dirty="0">
                <a:solidFill>
                  <a:srgbClr val="000F82"/>
                </a:solidFill>
                <a:latin typeface="Cy"/>
              </a:rPr>
              <a:t>When the refence move, the </a:t>
            </a:r>
            <a:r>
              <a:rPr lang="en-US" sz="2400" b="1" spc="-40" noProof="0" dirty="0">
                <a:solidFill>
                  <a:srgbClr val="000F82"/>
                </a:solidFill>
                <a:latin typeface="Cy"/>
              </a:rPr>
              <a:t>margin</a:t>
            </a:r>
            <a:r>
              <a:rPr lang="en-US" sz="2400" spc="-40" noProof="0" dirty="0">
                <a:solidFill>
                  <a:srgbClr val="000F82"/>
                </a:solidFill>
                <a:latin typeface="Cy"/>
              </a:rPr>
              <a:t> between the reference and </a:t>
            </a:r>
            <a:r>
              <a:rPr lang="en-US" sz="2400" spc="-40" noProof="0" dirty="0" err="1">
                <a:solidFill>
                  <a:srgbClr val="000F82"/>
                </a:solidFill>
                <a:latin typeface="Cy"/>
              </a:rPr>
              <a:t>Vcell</a:t>
            </a:r>
            <a:r>
              <a:rPr lang="en-US" sz="2400" spc="-40" noProof="0" dirty="0">
                <a:solidFill>
                  <a:srgbClr val="000F82"/>
                </a:solidFill>
                <a:latin typeface="Cy"/>
              </a:rPr>
              <a:t> change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spc="-40" noProof="0" dirty="0">
                <a:solidFill>
                  <a:srgbClr val="000F82"/>
                </a:solidFill>
                <a:latin typeface="Cy"/>
              </a:rPr>
              <a:t>If the </a:t>
            </a:r>
            <a:r>
              <a:rPr lang="en-US" sz="2400" b="1" spc="-40" noProof="0" dirty="0">
                <a:solidFill>
                  <a:srgbClr val="000F82"/>
                </a:solidFill>
                <a:latin typeface="Cy"/>
              </a:rPr>
              <a:t>margin</a:t>
            </a:r>
            <a:r>
              <a:rPr lang="en-US" sz="2400" spc="-40" noProof="0" dirty="0">
                <a:solidFill>
                  <a:srgbClr val="000F82"/>
                </a:solidFill>
                <a:latin typeface="Cy"/>
              </a:rPr>
              <a:t> is too low, the read is not reliable or fail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noProof="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800226-1C34-096E-49D6-F89257791037}"/>
              </a:ext>
            </a:extLst>
          </p:cNvPr>
          <p:cNvGrpSpPr/>
          <p:nvPr/>
        </p:nvGrpSpPr>
        <p:grpSpPr>
          <a:xfrm>
            <a:off x="874958" y="7227882"/>
            <a:ext cx="7430842" cy="2071970"/>
            <a:chOff x="195680" y="4684427"/>
            <a:chExt cx="6095997" cy="1487770"/>
          </a:xfrm>
        </p:grpSpPr>
        <p:grpSp>
          <p:nvGrpSpPr>
            <p:cNvPr id="31" name="Group 53">
              <a:extLst>
                <a:ext uri="{FF2B5EF4-FFF2-40B4-BE49-F238E27FC236}">
                  <a16:creationId xmlns:a16="http://schemas.microsoft.com/office/drawing/2014/main" id="{FF01C82F-8DE0-BE60-2B16-69DE721111C1}"/>
                </a:ext>
              </a:extLst>
            </p:cNvPr>
            <p:cNvGrpSpPr/>
            <p:nvPr/>
          </p:nvGrpSpPr>
          <p:grpSpPr>
            <a:xfrm>
              <a:off x="195680" y="4684427"/>
              <a:ext cx="2626845" cy="1487770"/>
              <a:chOff x="1685856" y="1676400"/>
              <a:chExt cx="2438400" cy="1451960"/>
            </a:xfrm>
          </p:grpSpPr>
          <p:sp>
            <p:nvSpPr>
              <p:cNvPr id="71" name="Rectangle 14">
                <a:extLst>
                  <a:ext uri="{FF2B5EF4-FFF2-40B4-BE49-F238E27FC236}">
                    <a16:creationId xmlns:a16="http://schemas.microsoft.com/office/drawing/2014/main" id="{AC215DCF-2DFE-0A28-62B4-B13153E48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600" y="1676400"/>
                <a:ext cx="2362200" cy="145196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72" name="Text Box 15">
                <a:extLst>
                  <a:ext uri="{FF2B5EF4-FFF2-40B4-BE49-F238E27FC236}">
                    <a16:creationId xmlns:a16="http://schemas.microsoft.com/office/drawing/2014/main" id="{1B55C420-4930-31AE-3864-D5D1B11FA9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5856" y="2707464"/>
                <a:ext cx="2438400" cy="358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0000" tIns="46800" rIns="90000" bIns="468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noProof="0" dirty="0"/>
                  <a:t>Write</a:t>
                </a:r>
              </a:p>
            </p:txBody>
          </p:sp>
        </p:grpSp>
        <p:grpSp>
          <p:nvGrpSpPr>
            <p:cNvPr id="32" name="Group 54">
              <a:extLst>
                <a:ext uri="{FF2B5EF4-FFF2-40B4-BE49-F238E27FC236}">
                  <a16:creationId xmlns:a16="http://schemas.microsoft.com/office/drawing/2014/main" id="{1C1B1B92-7461-68F3-2B8B-F7B42BEB9903}"/>
                </a:ext>
              </a:extLst>
            </p:cNvPr>
            <p:cNvGrpSpPr/>
            <p:nvPr/>
          </p:nvGrpSpPr>
          <p:grpSpPr>
            <a:xfrm>
              <a:off x="3297152" y="4684427"/>
              <a:ext cx="1818104" cy="1487770"/>
              <a:chOff x="4800600" y="1676400"/>
              <a:chExt cx="2590800" cy="1451960"/>
            </a:xfrm>
          </p:grpSpPr>
          <p:sp>
            <p:nvSpPr>
              <p:cNvPr id="69" name="Rectangle 20">
                <a:extLst>
                  <a:ext uri="{FF2B5EF4-FFF2-40B4-BE49-F238E27FC236}">
                    <a16:creationId xmlns:a16="http://schemas.microsoft.com/office/drawing/2014/main" id="{747EE69B-D4F6-7064-921C-CEFA1CFB7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600" y="1676400"/>
                <a:ext cx="2590800" cy="145196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70" name="Text Box 21">
                <a:extLst>
                  <a:ext uri="{FF2B5EF4-FFF2-40B4-BE49-F238E27FC236}">
                    <a16:creationId xmlns:a16="http://schemas.microsoft.com/office/drawing/2014/main" id="{D96AF7C0-5DCA-D211-D92B-8AAA34CA17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0600" y="2743097"/>
                <a:ext cx="2590800" cy="358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0000" tIns="46800" rIns="90000" bIns="468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noProof="0" dirty="0"/>
                  <a:t>Read</a:t>
                </a:r>
              </a:p>
            </p:txBody>
          </p:sp>
        </p:grpSp>
        <p:sp>
          <p:nvSpPr>
            <p:cNvPr id="33" name="Line 25">
              <a:extLst>
                <a:ext uri="{FF2B5EF4-FFF2-40B4-BE49-F238E27FC236}">
                  <a16:creationId xmlns:a16="http://schemas.microsoft.com/office/drawing/2014/main" id="{952A47F4-8456-CBB1-258B-0EF5F54AB3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3258" y="4948191"/>
              <a:ext cx="0" cy="3297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34" name="Line 26">
              <a:extLst>
                <a:ext uri="{FF2B5EF4-FFF2-40B4-BE49-F238E27FC236}">
                  <a16:creationId xmlns:a16="http://schemas.microsoft.com/office/drawing/2014/main" id="{402EEAA3-4D29-CAFA-BA17-4D6FDE9A08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2837" y="5277897"/>
              <a:ext cx="3208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35" name="Line 27">
              <a:extLst>
                <a:ext uri="{FF2B5EF4-FFF2-40B4-BE49-F238E27FC236}">
                  <a16:creationId xmlns:a16="http://schemas.microsoft.com/office/drawing/2014/main" id="{C4896915-920F-2305-B071-85E71986B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2837" y="5343838"/>
              <a:ext cx="3208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36" name="Line 28">
              <a:extLst>
                <a:ext uri="{FF2B5EF4-FFF2-40B4-BE49-F238E27FC236}">
                  <a16:creationId xmlns:a16="http://schemas.microsoft.com/office/drawing/2014/main" id="{4BC1577C-68F0-FC56-DA0A-FD4C16DAC1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3258" y="5343838"/>
              <a:ext cx="0" cy="3297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832DB44-6C29-7A40-DA77-3D6B85FEB4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310" y="5673544"/>
              <a:ext cx="2138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E7C0087B-60CD-771A-06F0-2020D6785A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2837" y="567354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01266F0E-4E0D-24DC-9EE6-532D36C052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36731" y="567354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89296851-EE7E-036C-60C9-A29971F554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9784" y="567354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grpSp>
          <p:nvGrpSpPr>
            <p:cNvPr id="41" name="Group 45">
              <a:extLst>
                <a:ext uri="{FF2B5EF4-FFF2-40B4-BE49-F238E27FC236}">
                  <a16:creationId xmlns:a16="http://schemas.microsoft.com/office/drawing/2014/main" id="{AE52A0BB-DE89-4806-E9FB-1440815C1F94}"/>
                </a:ext>
              </a:extLst>
            </p:cNvPr>
            <p:cNvGrpSpPr/>
            <p:nvPr/>
          </p:nvGrpSpPr>
          <p:grpSpPr>
            <a:xfrm>
              <a:off x="3083258" y="4750369"/>
              <a:ext cx="3208419" cy="913866"/>
              <a:chOff x="4495800" y="1752600"/>
              <a:chExt cx="4572000" cy="1056042"/>
            </a:xfrm>
          </p:grpSpPr>
          <p:sp>
            <p:nvSpPr>
              <p:cNvPr id="59" name="Line 30">
                <a:extLst>
                  <a:ext uri="{FF2B5EF4-FFF2-40B4-BE49-F238E27FC236}">
                    <a16:creationId xmlns:a16="http://schemas.microsoft.com/office/drawing/2014/main" id="{6280B011-422D-C462-F7E8-511D4459F4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6000" y="1828800"/>
                <a:ext cx="381000" cy="228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60" name="Line 29">
                <a:extLst>
                  <a:ext uri="{FF2B5EF4-FFF2-40B4-BE49-F238E27FC236}">
                    <a16:creationId xmlns:a16="http://schemas.microsoft.com/office/drawing/2014/main" id="{7ED42664-E882-B619-42A5-E98466943A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6000" y="1828800"/>
                <a:ext cx="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61" name="Line 31">
                <a:extLst>
                  <a:ext uri="{FF2B5EF4-FFF2-40B4-BE49-F238E27FC236}">
                    <a16:creationId xmlns:a16="http://schemas.microsoft.com/office/drawing/2014/main" id="{F7A2BBF9-288D-C1E5-F638-9899709FF1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96000" y="2057400"/>
                <a:ext cx="381000" cy="228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62" name="Line 33">
                <a:extLst>
                  <a:ext uri="{FF2B5EF4-FFF2-40B4-BE49-F238E27FC236}">
                    <a16:creationId xmlns:a16="http://schemas.microsoft.com/office/drawing/2014/main" id="{2C05D0DF-C65C-51DE-E36D-BE1134FBA2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5800" y="1981200"/>
                <a:ext cx="1600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63" name="Line 34">
                <a:extLst>
                  <a:ext uri="{FF2B5EF4-FFF2-40B4-BE49-F238E27FC236}">
                    <a16:creationId xmlns:a16="http://schemas.microsoft.com/office/drawing/2014/main" id="{69BE907A-7FEB-665C-1292-AC2B8A2C3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1200" y="2133600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64" name="Line 35">
                <a:extLst>
                  <a:ext uri="{FF2B5EF4-FFF2-40B4-BE49-F238E27FC236}">
                    <a16:creationId xmlns:a16="http://schemas.microsoft.com/office/drawing/2014/main" id="{277CCFE7-E7CF-8156-0C4C-657EF061D8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1200" y="2133600"/>
                <a:ext cx="0" cy="533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65" name="Line 40">
                <a:extLst>
                  <a:ext uri="{FF2B5EF4-FFF2-40B4-BE49-F238E27FC236}">
                    <a16:creationId xmlns:a16="http://schemas.microsoft.com/office/drawing/2014/main" id="{DF525EFD-9ECE-1B67-D23D-144006178B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1200" y="2667000"/>
                <a:ext cx="12954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66" name="Text Box 56">
                <a:extLst>
                  <a:ext uri="{FF2B5EF4-FFF2-40B4-BE49-F238E27FC236}">
                    <a16:creationId xmlns:a16="http://schemas.microsoft.com/office/drawing/2014/main" id="{F3E1DC78-9C87-2A0A-FED0-476E0E7225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3157" y="2450462"/>
                <a:ext cx="1678395" cy="358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noProof="0" dirty="0"/>
                  <a:t>Reference</a:t>
                </a:r>
              </a:p>
            </p:txBody>
          </p:sp>
          <p:sp>
            <p:nvSpPr>
              <p:cNvPr id="67" name="Line 57">
                <a:extLst>
                  <a:ext uri="{FF2B5EF4-FFF2-40B4-BE49-F238E27FC236}">
                    <a16:creationId xmlns:a16="http://schemas.microsoft.com/office/drawing/2014/main" id="{0FB29DDA-973A-C2FB-B8FF-3010A2D10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7000" y="2057400"/>
                <a:ext cx="12954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68" name="Text Box 59">
                <a:extLst>
                  <a:ext uri="{FF2B5EF4-FFF2-40B4-BE49-F238E27FC236}">
                    <a16:creationId xmlns:a16="http://schemas.microsoft.com/office/drawing/2014/main" id="{D32B6E26-6BD7-DFD9-3903-983F786668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2400" y="1752600"/>
                <a:ext cx="1295400" cy="358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noProof="0" dirty="0"/>
                  <a:t>“1” or “0”</a:t>
                </a:r>
              </a:p>
            </p:txBody>
          </p:sp>
        </p:grpSp>
        <p:sp>
          <p:nvSpPr>
            <p:cNvPr id="42" name="Line 62">
              <a:extLst>
                <a:ext uri="{FF2B5EF4-FFF2-40B4-BE49-F238E27FC236}">
                  <a16:creationId xmlns:a16="http://schemas.microsoft.com/office/drawing/2014/main" id="{D41AB92B-30C3-9B9E-12D7-A0A878337F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4205" y="4750368"/>
              <a:ext cx="374316" cy="1978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grpSp>
          <p:nvGrpSpPr>
            <p:cNvPr id="43" name="Group 47">
              <a:extLst>
                <a:ext uri="{FF2B5EF4-FFF2-40B4-BE49-F238E27FC236}">
                  <a16:creationId xmlns:a16="http://schemas.microsoft.com/office/drawing/2014/main" id="{6805F72E-0E7C-9133-4DF6-F2DFF9C04294}"/>
                </a:ext>
              </a:extLst>
            </p:cNvPr>
            <p:cNvGrpSpPr/>
            <p:nvPr/>
          </p:nvGrpSpPr>
          <p:grpSpPr>
            <a:xfrm>
              <a:off x="195680" y="4684427"/>
              <a:ext cx="2887578" cy="633123"/>
              <a:chOff x="381000" y="1676400"/>
              <a:chExt cx="4114800" cy="731622"/>
            </a:xfrm>
          </p:grpSpPr>
          <p:sp>
            <p:nvSpPr>
              <p:cNvPr id="56" name="Line 60">
                <a:extLst>
                  <a:ext uri="{FF2B5EF4-FFF2-40B4-BE49-F238E27FC236}">
                    <a16:creationId xmlns:a16="http://schemas.microsoft.com/office/drawing/2014/main" id="{93B73879-951F-2E56-6242-F8E980973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33800" y="1981200"/>
                <a:ext cx="7620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57" name="Line 61">
                <a:extLst>
                  <a:ext uri="{FF2B5EF4-FFF2-40B4-BE49-F238E27FC236}">
                    <a16:creationId xmlns:a16="http://schemas.microsoft.com/office/drawing/2014/main" id="{F0BAE45B-BFF6-D758-D91F-FEF6D7891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54974" y="1981199"/>
                <a:ext cx="14454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en-US" sz="1400" noProof="0" dirty="0"/>
              </a:p>
            </p:txBody>
          </p:sp>
          <p:sp>
            <p:nvSpPr>
              <p:cNvPr id="58" name="Text Box 64">
                <a:extLst>
                  <a:ext uri="{FF2B5EF4-FFF2-40B4-BE49-F238E27FC236}">
                    <a16:creationId xmlns:a16="http://schemas.microsoft.com/office/drawing/2014/main" id="{EEB47E21-D441-1BDC-6D7E-88837F7E10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1676400"/>
                <a:ext cx="1295400" cy="731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noProof="0" dirty="0"/>
                  <a:t>Data In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1400" noProof="0" dirty="0"/>
                  <a:t>“1” or “0”</a:t>
                </a: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40DF004-1016-69D8-D8AE-5ADEA7AF1D63}"/>
                </a:ext>
              </a:extLst>
            </p:cNvPr>
            <p:cNvCxnSpPr/>
            <p:nvPr/>
          </p:nvCxnSpPr>
          <p:spPr>
            <a:xfrm rot="5400000" flipH="1" flipV="1">
              <a:off x="2650035" y="5290562"/>
              <a:ext cx="467609" cy="5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52">
              <a:extLst>
                <a:ext uri="{FF2B5EF4-FFF2-40B4-BE49-F238E27FC236}">
                  <a16:creationId xmlns:a16="http://schemas.microsoft.com/office/drawing/2014/main" id="{457FD4EA-06BD-2F3A-4BE4-D3CE4D59982B}"/>
                </a:ext>
              </a:extLst>
            </p:cNvPr>
            <p:cNvSpPr txBox="1"/>
            <p:nvPr/>
          </p:nvSpPr>
          <p:spPr>
            <a:xfrm>
              <a:off x="2441575" y="5212447"/>
              <a:ext cx="4841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b="1" noProof="0" dirty="0" err="1"/>
                <a:t>Vcell</a:t>
              </a:r>
              <a:endParaRPr lang="en-US" sz="800" b="1" noProof="0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ADF7111-41F7-EFA0-D65E-93049D00B852}"/>
                </a:ext>
              </a:extLst>
            </p:cNvPr>
            <p:cNvGrpSpPr/>
            <p:nvPr/>
          </p:nvGrpSpPr>
          <p:grpSpPr>
            <a:xfrm>
              <a:off x="989929" y="5310867"/>
              <a:ext cx="345571" cy="311814"/>
              <a:chOff x="5061783" y="3497991"/>
              <a:chExt cx="540000" cy="5400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AEAFC57-7EC5-11FD-189F-14B63E394814}"/>
                  </a:ext>
                </a:extLst>
              </p:cNvPr>
              <p:cNvSpPr/>
              <p:nvPr/>
            </p:nvSpPr>
            <p:spPr>
              <a:xfrm>
                <a:off x="5061783" y="3497991"/>
                <a:ext cx="540000" cy="540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A660C440-46BA-8524-24E3-3B00E5357FF0}"/>
                  </a:ext>
                </a:extLst>
              </p:cNvPr>
              <p:cNvCxnSpPr>
                <a:stCxn id="54" idx="4"/>
                <a:endCxn id="54" idx="0"/>
              </p:cNvCxnSpPr>
              <p:nvPr/>
            </p:nvCxnSpPr>
            <p:spPr>
              <a:xfrm flipV="1">
                <a:off x="5331783" y="3497991"/>
                <a:ext cx="0" cy="540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Line 28">
              <a:extLst>
                <a:ext uri="{FF2B5EF4-FFF2-40B4-BE49-F238E27FC236}">
                  <a16:creationId xmlns:a16="http://schemas.microsoft.com/office/drawing/2014/main" id="{A6054A4D-0E7D-AA48-234D-E8B0BB5C84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2715" y="5609118"/>
              <a:ext cx="0" cy="3297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48" name="Line 36">
              <a:extLst>
                <a:ext uri="{FF2B5EF4-FFF2-40B4-BE49-F238E27FC236}">
                  <a16:creationId xmlns:a16="http://schemas.microsoft.com/office/drawing/2014/main" id="{9B4B22C8-2E50-4FC3-75F1-1E7150EDF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5767" y="5938824"/>
              <a:ext cx="2138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49" name="Line 37">
              <a:extLst>
                <a:ext uri="{FF2B5EF4-FFF2-40B4-BE49-F238E27FC236}">
                  <a16:creationId xmlns:a16="http://schemas.microsoft.com/office/drawing/2014/main" id="{6BADF938-14F8-E2DE-C0F5-6414AD8B3E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294" y="593882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50" name="Line 38">
              <a:extLst>
                <a:ext uri="{FF2B5EF4-FFF2-40B4-BE49-F238E27FC236}">
                  <a16:creationId xmlns:a16="http://schemas.microsoft.com/office/drawing/2014/main" id="{DAF8377A-664F-B56A-A44A-53907903C8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6188" y="593882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51" name="Line 39">
              <a:extLst>
                <a:ext uri="{FF2B5EF4-FFF2-40B4-BE49-F238E27FC236}">
                  <a16:creationId xmlns:a16="http://schemas.microsoft.com/office/drawing/2014/main" id="{FEE05BB8-87C1-B990-A535-1247DEA205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9241" y="5938824"/>
              <a:ext cx="53474" cy="131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52" name="Line 25">
              <a:extLst>
                <a:ext uri="{FF2B5EF4-FFF2-40B4-BE49-F238E27FC236}">
                  <a16:creationId xmlns:a16="http://schemas.microsoft.com/office/drawing/2014/main" id="{587B36D7-A3F4-790C-C6F2-542843F4D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555" y="4948190"/>
              <a:ext cx="3318" cy="3502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en-US" sz="1400" noProof="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0214B8-A26E-9A06-EBF3-7C5C70BDD551}"/>
                </a:ext>
              </a:extLst>
            </p:cNvPr>
            <p:cNvSpPr txBox="1"/>
            <p:nvPr/>
          </p:nvSpPr>
          <p:spPr>
            <a:xfrm>
              <a:off x="584273" y="5323900"/>
              <a:ext cx="504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noProof="0" dirty="0"/>
                <a:t>HV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3689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08A88E-156F-B689-A723-12D6F8E20E0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noProof="0" dirty="0"/>
              <a:t>Destructive test</a:t>
            </a:r>
          </a:p>
          <a:p>
            <a:pPr lvl="1"/>
            <a:r>
              <a:rPr lang="en-US" noProof="0" dirty="0"/>
              <a:t>Prior to the irradiation, all units are programmed and measured</a:t>
            </a:r>
          </a:p>
          <a:p>
            <a:pPr lvl="1"/>
            <a:r>
              <a:rPr lang="en-US" noProof="0" dirty="0"/>
              <a:t>Irradiation performed on Co60 source</a:t>
            </a:r>
          </a:p>
          <a:p>
            <a:pPr lvl="1"/>
            <a:r>
              <a:rPr lang="en-US" noProof="0" dirty="0"/>
              <a:t>Dedicated board </a:t>
            </a:r>
          </a:p>
          <a:p>
            <a:pPr lvl="1"/>
            <a:r>
              <a:rPr lang="en-US" noProof="0" dirty="0"/>
              <a:t>Static mode</a:t>
            </a:r>
          </a:p>
          <a:p>
            <a:r>
              <a:rPr lang="en-US" noProof="0" dirty="0"/>
              <a:t>Periodic readout during exposure</a:t>
            </a:r>
          </a:p>
          <a:p>
            <a:pPr lvl="1"/>
            <a:r>
              <a:rPr lang="en-US" noProof="0" dirty="0"/>
              <a:t>Measure of critical parameters on ATE</a:t>
            </a:r>
          </a:p>
          <a:p>
            <a:r>
              <a:rPr lang="en-US" noProof="0" dirty="0"/>
              <a:t>Annealing</a:t>
            </a:r>
          </a:p>
          <a:p>
            <a:pPr lvl="1"/>
            <a:r>
              <a:rPr lang="en-US" noProof="0" dirty="0"/>
              <a:t>Measure of critical parameters ATE</a:t>
            </a:r>
          </a:p>
          <a:p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31AEDE-9049-4433-07F0-5326AB3AD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Total Ionizing Dose (TID)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6B0DD-9DA6-8674-CAEB-4E9C00927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C2BA9-6E76-353F-61CC-06D335474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36875"/>
            <a:ext cx="668717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9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58776A-E9DE-10F0-B0AC-2E0941E4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Total Ionizing Dose (TID)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3CA9BA-1344-EF51-D709-2B5BEAF575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Results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CB7498-A3DE-2CF5-81EC-4BF9BA87E1A6}"/>
              </a:ext>
            </a:extLst>
          </p:cNvPr>
          <p:cNvGrpSpPr>
            <a:grpSpLocks noChangeAspect="1"/>
          </p:cNvGrpSpPr>
          <p:nvPr/>
        </p:nvGrpSpPr>
        <p:grpSpPr>
          <a:xfrm>
            <a:off x="8769000" y="2936875"/>
            <a:ext cx="8985599" cy="5990398"/>
            <a:chOff x="7344580" y="2167200"/>
            <a:chExt cx="4148920" cy="27659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AFCE26-2F99-FE31-3753-91C153E66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4580" y="2167200"/>
              <a:ext cx="4148920" cy="27659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439078-D14A-6357-F4FA-57823F44E553}"/>
                </a:ext>
              </a:extLst>
            </p:cNvPr>
            <p:cNvSpPr txBox="1"/>
            <p:nvPr/>
          </p:nvSpPr>
          <p:spPr>
            <a:xfrm>
              <a:off x="7618412" y="3633883"/>
              <a:ext cx="99095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noProof="0" dirty="0">
                  <a:solidFill>
                    <a:schemeClr val="bg1"/>
                  </a:solidFill>
                </a:rPr>
                <a:t>1 </a:t>
              </a:r>
              <a:r>
                <a:rPr lang="en-US" sz="1100" noProof="0" dirty="0" err="1">
                  <a:solidFill>
                    <a:schemeClr val="bg1"/>
                  </a:solidFill>
                </a:rPr>
                <a:t>krad</a:t>
              </a:r>
              <a:r>
                <a:rPr lang="en-US" sz="1100" noProof="0" dirty="0">
                  <a:solidFill>
                    <a:schemeClr val="bg1"/>
                  </a:solidFill>
                </a:rPr>
                <a:t>/y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19F5DE-A1C4-7C4B-A6A9-67DECC35961E}"/>
                </a:ext>
              </a:extLst>
            </p:cNvPr>
            <p:cNvSpPr txBox="1"/>
            <p:nvPr/>
          </p:nvSpPr>
          <p:spPr>
            <a:xfrm>
              <a:off x="7868948" y="4724400"/>
              <a:ext cx="99095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noProof="0" dirty="0">
                  <a:solidFill>
                    <a:schemeClr val="bg1"/>
                  </a:solidFill>
                </a:rPr>
                <a:t>5 </a:t>
              </a:r>
              <a:r>
                <a:rPr lang="en-US" sz="1100" noProof="0" dirty="0" err="1">
                  <a:solidFill>
                    <a:schemeClr val="bg1"/>
                  </a:solidFill>
                </a:rPr>
                <a:t>krad</a:t>
              </a:r>
              <a:r>
                <a:rPr lang="en-US" sz="1100" noProof="0" dirty="0">
                  <a:solidFill>
                    <a:schemeClr val="bg1"/>
                  </a:solidFill>
                </a:rPr>
                <a:t>/y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EA19DA-CFDB-563F-FE85-462B79ACF911}"/>
                </a:ext>
              </a:extLst>
            </p:cNvPr>
            <p:cNvSpPr txBox="1"/>
            <p:nvPr/>
          </p:nvSpPr>
          <p:spPr>
            <a:xfrm>
              <a:off x="9675457" y="2838986"/>
              <a:ext cx="99095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noProof="0" dirty="0">
                  <a:solidFill>
                    <a:schemeClr val="bg1"/>
                  </a:solidFill>
                </a:rPr>
                <a:t>15 </a:t>
              </a:r>
              <a:r>
                <a:rPr lang="en-US" sz="1100" noProof="0" dirty="0" err="1">
                  <a:solidFill>
                    <a:schemeClr val="bg1"/>
                  </a:solidFill>
                </a:rPr>
                <a:t>krad</a:t>
              </a:r>
              <a:r>
                <a:rPr lang="en-US" sz="1100" noProof="0" dirty="0">
                  <a:solidFill>
                    <a:schemeClr val="bg1"/>
                  </a:solidFill>
                </a:rPr>
                <a:t>/y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B1CC9C-D685-2D55-4B5C-551835FF68F6}"/>
                </a:ext>
              </a:extLst>
            </p:cNvPr>
            <p:cNvSpPr txBox="1"/>
            <p:nvPr/>
          </p:nvSpPr>
          <p:spPr>
            <a:xfrm>
              <a:off x="10666412" y="3680049"/>
              <a:ext cx="68580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noProof="0" dirty="0">
                  <a:solidFill>
                    <a:schemeClr val="bg1"/>
                  </a:solidFill>
                </a:rPr>
                <a:t>10 </a:t>
              </a:r>
              <a:r>
                <a:rPr lang="en-US" sz="1100" noProof="0" dirty="0" err="1">
                  <a:solidFill>
                    <a:schemeClr val="bg1"/>
                  </a:solidFill>
                </a:rPr>
                <a:t>krad</a:t>
              </a:r>
              <a:r>
                <a:rPr lang="en-US" sz="1100" noProof="0" dirty="0">
                  <a:solidFill>
                    <a:schemeClr val="bg1"/>
                  </a:solidFill>
                </a:rPr>
                <a:t>/y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6D17209-E436-82E7-80F1-DF4841ED5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601859"/>
              </p:ext>
            </p:extLst>
          </p:nvPr>
        </p:nvGraphicFramePr>
        <p:xfrm>
          <a:off x="552451" y="4010250"/>
          <a:ext cx="7848600" cy="36160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0549">
                  <a:extLst>
                    <a:ext uri="{9D8B030D-6E8A-4147-A177-3AD203B41FA5}">
                      <a16:colId xmlns:a16="http://schemas.microsoft.com/office/drawing/2014/main" val="1927872861"/>
                    </a:ext>
                  </a:extLst>
                </a:gridCol>
                <a:gridCol w="3448051">
                  <a:extLst>
                    <a:ext uri="{9D8B030D-6E8A-4147-A177-3AD203B41FA5}">
                      <a16:colId xmlns:a16="http://schemas.microsoft.com/office/drawing/2014/main" val="684988561"/>
                    </a:ext>
                  </a:extLst>
                </a:gridCol>
              </a:tblGrid>
              <a:tr h="635928">
                <a:tc>
                  <a:txBody>
                    <a:bodyPr/>
                    <a:lstStyle/>
                    <a:p>
                      <a:r>
                        <a:rPr lang="en-US" sz="3600" noProof="0" dirty="0"/>
                        <a:t>Microchip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noProof="0" dirty="0"/>
                        <a:t>TID in </a:t>
                      </a:r>
                      <a:r>
                        <a:rPr lang="en-US" sz="3600" noProof="0" dirty="0" err="1"/>
                        <a:t>krad</a:t>
                      </a:r>
                      <a:r>
                        <a:rPr lang="en-US" sz="3600" noProof="0" dirty="0"/>
                        <a:t> (Si)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197926"/>
                  </a:ext>
                </a:extLst>
              </a:tr>
              <a:tr h="479032">
                <a:tc>
                  <a:txBody>
                    <a:bodyPr/>
                    <a:lstStyle/>
                    <a:p>
                      <a:r>
                        <a:rPr lang="en-US" sz="3600" noProof="0" dirty="0"/>
                        <a:t>SST26LF064RT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noProof="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62364"/>
                  </a:ext>
                </a:extLst>
              </a:tr>
              <a:tr h="479032">
                <a:tc>
                  <a:txBody>
                    <a:bodyPr/>
                    <a:lstStyle/>
                    <a:p>
                      <a:r>
                        <a:rPr lang="en-US" sz="3600" noProof="0" dirty="0"/>
                        <a:t>SST38LF6401RT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noProof="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837953"/>
                  </a:ext>
                </a:extLst>
              </a:tr>
              <a:tr h="1695855">
                <a:tc>
                  <a:txBody>
                    <a:bodyPr/>
                    <a:lstStyle/>
                    <a:p>
                      <a:r>
                        <a:rPr lang="en-US" sz="3600" noProof="0" dirty="0"/>
                        <a:t>SAMV71RT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noProof="0" dirty="0"/>
                        <a:t>30 (read only)</a:t>
                      </a:r>
                    </a:p>
                    <a:p>
                      <a:r>
                        <a:rPr lang="en-US" sz="3600" noProof="0" dirty="0"/>
                        <a:t>25 (write)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17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469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50BF-25C9-3E0C-02E5-EEFE54E9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 dirty="0"/>
              <a:t>Single Event Effects</a:t>
            </a:r>
          </a:p>
        </p:txBody>
      </p:sp>
    </p:spTree>
    <p:extLst>
      <p:ext uri="{BB962C8B-B14F-4D97-AF65-F5344CB8AC3E}">
        <p14:creationId xmlns:p14="http://schemas.microsoft.com/office/powerpoint/2010/main" val="165594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W 1">
      <a:dk1>
        <a:srgbClr val="63549F"/>
      </a:dk1>
      <a:lt1>
        <a:srgbClr val="FFFFFF"/>
      </a:lt1>
      <a:dk2>
        <a:srgbClr val="5DB990"/>
      </a:dk2>
      <a:lt2>
        <a:srgbClr val="FF91E1"/>
      </a:lt2>
      <a:accent1>
        <a:srgbClr val="86D0F3"/>
      </a:accent1>
      <a:accent2>
        <a:srgbClr val="000F8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</TotalTime>
  <Words>989</Words>
  <Application>Microsoft Office PowerPoint</Application>
  <PresentationFormat>Custom</PresentationFormat>
  <Paragraphs>254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Arial</vt:lpstr>
      <vt:lpstr>Cy</vt:lpstr>
      <vt:lpstr>Cy Black</vt:lpstr>
      <vt:lpstr>Cy ExtraBold</vt:lpstr>
      <vt:lpstr>Cy SemiBold</vt:lpstr>
      <vt:lpstr>Cy SemiLight</vt:lpstr>
      <vt:lpstr>HelveticaNeue Regular</vt:lpstr>
      <vt:lpstr>Office Theme</vt:lpstr>
      <vt:lpstr>PowerPoint Presentation</vt:lpstr>
      <vt:lpstr>PowerPoint Presentation</vt:lpstr>
      <vt:lpstr>Introduction</vt:lpstr>
      <vt:lpstr>Types of failures</vt:lpstr>
      <vt:lpstr>Aging</vt:lpstr>
      <vt:lpstr>PowerPoint Presentation</vt:lpstr>
      <vt:lpstr>Total Ionizing Dose (TID)</vt:lpstr>
      <vt:lpstr>Total Ionizing Dose (TID)</vt:lpstr>
      <vt:lpstr>Single Event Effects</vt:lpstr>
      <vt:lpstr>Single Effect Events</vt:lpstr>
      <vt:lpstr>Single Effect Events</vt:lpstr>
      <vt:lpstr>Write in Flight</vt:lpstr>
      <vt:lpstr>Write in Flight</vt:lpstr>
      <vt:lpstr>Write in Flight</vt:lpstr>
      <vt:lpstr>Single Effect Events</vt:lpstr>
      <vt:lpstr>Possible Mitigations</vt:lpstr>
      <vt:lpstr>Mitigations</vt:lpstr>
      <vt:lpstr>Mitigations</vt:lpstr>
      <vt:lpstr>Conclusion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Guillaume Bourg Cazan - M43148</dc:creator>
  <cp:lastModifiedBy>Guillaume Bourg Cazan - M43148</cp:lastModifiedBy>
  <cp:revision>15</cp:revision>
  <dcterms:created xsi:type="dcterms:W3CDTF">2025-05-14T12:17:03Z</dcterms:created>
  <dcterms:modified xsi:type="dcterms:W3CDTF">2025-10-30T06:31:30Z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2025-04-18T00:00:00Z</vt:filetime>
  </property>
  <property fmtid="{D5CDD505-2E9C-101B-9397-08002B2CF9AE}" pid="3" name="Creator">
    <vt:lpwstr>Adobe InDesign 20.2 (Macintosh)</vt:lpwstr>
  </property>
  <property fmtid="{D5CDD505-2E9C-101B-9397-08002B2CF9AE}" pid="4" name="LastSaved">
    <vt:filetime>2025-05-14T00:00:00Z</vt:filetime>
  </property>
  <property fmtid="{D5CDD505-2E9C-101B-9397-08002B2CF9AE}" pid="5" name="Producer">
    <vt:lpwstr>Adobe PDF Library 17.0</vt:lpwstr>
  </property>
</Properties>
</file>